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4"/>
    <p:sldMasterId id="2147483674" r:id="rId5"/>
    <p:sldMasterId id="2147483676" r:id="rId6"/>
    <p:sldMasterId id="2147483678" r:id="rId7"/>
  </p:sldMasterIdLst>
  <p:sldIdLst>
    <p:sldId id="308" r:id="rId8"/>
    <p:sldId id="379" r:id="rId9"/>
    <p:sldId id="34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1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guchi, Takamasa / 野口　剛正" initials="NT/野" lastIdx="7" clrIdx="0">
    <p:extLst>
      <p:ext uri="{19B8F6BF-5375-455C-9EA6-DF929625EA0E}">
        <p15:presenceInfo xmlns:p15="http://schemas.microsoft.com/office/powerpoint/2012/main" userId="S::takamasa_noguchi@earthbrain.com::ceafb38f-d8e3-4660-ae65-2864b01995d3" providerId="AD"/>
      </p:ext>
    </p:extLst>
  </p:cmAuthor>
  <p:cmAuthor id="2" name="Noguchi, Takamasa / 野口　剛正" initials="NT/野 [2]" lastIdx="2" clrIdx="1">
    <p:extLst>
      <p:ext uri="{19B8F6BF-5375-455C-9EA6-DF929625EA0E}">
        <p15:presenceInfo xmlns:p15="http://schemas.microsoft.com/office/powerpoint/2012/main" userId="Noguchi, Takamasa / 野口　剛正"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EBE"/>
    <a:srgbClr val="CBCBCB"/>
    <a:srgbClr val="0078D7"/>
    <a:srgbClr val="0000DA"/>
    <a:srgbClr val="107C41"/>
    <a:srgbClr val="4472C4"/>
    <a:srgbClr val="FFFFFF"/>
    <a:srgbClr val="FFFF00"/>
    <a:srgbClr val="6600CC"/>
    <a:srgbClr val="E7E7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86" autoAdjust="0"/>
    <p:restoredTop sz="94660"/>
  </p:normalViewPr>
  <p:slideViewPr>
    <p:cSldViewPr snapToGrid="0">
      <p:cViewPr varScale="1">
        <p:scale>
          <a:sx n="119" d="100"/>
          <a:sy n="119" d="100"/>
        </p:scale>
        <p:origin x="648" y="102"/>
      </p:cViewPr>
      <p:guideLst>
        <p:guide orient="horz" pos="2137"/>
        <p:guide pos="3817"/>
      </p:guideLst>
    </p:cSldViewPr>
  </p:slideViewPr>
  <p:notesTextViewPr>
    <p:cViewPr>
      <p:scale>
        <a:sx n="1" d="1"/>
        <a:sy n="1" d="1"/>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3.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テキスト プレースホルダー 8">
            <a:extLst>
              <a:ext uri="{FF2B5EF4-FFF2-40B4-BE49-F238E27FC236}">
                <a16:creationId xmlns:a16="http://schemas.microsoft.com/office/drawing/2014/main" id="{778F59B4-A0C7-4EEB-BBA3-CA0FEEB7421A}"/>
              </a:ext>
            </a:extLst>
          </p:cNvPr>
          <p:cNvSpPr>
            <a:spLocks noGrp="1"/>
          </p:cNvSpPr>
          <p:nvPr>
            <p:ph type="body" sz="quarter" idx="10" hasCustomPrompt="1"/>
          </p:nvPr>
        </p:nvSpPr>
        <p:spPr>
          <a:xfrm>
            <a:off x="527051" y="765522"/>
            <a:ext cx="11137900" cy="503238"/>
          </a:xfrm>
          <a:prstGeom prst="rect">
            <a:avLst/>
          </a:prstGeom>
        </p:spPr>
        <p:txBody>
          <a:bodyPr anchor="ctr" anchorCtr="0"/>
          <a:lstStyle>
            <a:lvl1pPr marL="0" indent="0" algn="ctr" defTabSz="914400" rtl="0" eaLnBrk="1" latinLnBrk="0" hangingPunct="1">
              <a:buNone/>
              <a:defRPr kumimoji="1" lang="ja-JP" altLang="en-US" sz="3200" b="0" kern="1200" dirty="0" smtClean="0">
                <a:solidFill>
                  <a:srgbClr val="0000C6"/>
                </a:solidFill>
                <a:latin typeface="小塚ゴシック Pr6N B" panose="020B0800000000000000" pitchFamily="34" charset="-128"/>
                <a:ea typeface="小塚ゴシック Pr6N B" panose="020B0800000000000000" pitchFamily="34" charset="-128"/>
                <a:cs typeface="Lucida Sans Unicode" panose="020B0602030504020204" pitchFamily="34" charset="0"/>
              </a:defRPr>
            </a:lvl1pPr>
          </a:lstStyle>
          <a:p>
            <a:pPr lvl="0"/>
            <a:r>
              <a:rPr kumimoji="1" lang="ja-JP" altLang="en-US" dirty="0"/>
              <a:t>プレゼンテーションタイトルを入力</a:t>
            </a:r>
          </a:p>
        </p:txBody>
      </p:sp>
    </p:spTree>
    <p:extLst>
      <p:ext uri="{BB962C8B-B14F-4D97-AF65-F5344CB8AC3E}">
        <p14:creationId xmlns:p14="http://schemas.microsoft.com/office/powerpoint/2010/main" val="3757890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A49D872-27B0-41BC-9B69-C9B2499CF8AA}"/>
              </a:ext>
            </a:extLst>
          </p:cNvPr>
          <p:cNvSpPr>
            <a:spLocks noGrp="1"/>
          </p:cNvSpPr>
          <p:nvPr>
            <p:ph type="body" sz="quarter" idx="10" hasCustomPrompt="1"/>
          </p:nvPr>
        </p:nvSpPr>
        <p:spPr>
          <a:xfrm>
            <a:off x="2264833" y="1122363"/>
            <a:ext cx="8153400" cy="388031"/>
          </a:xfrm>
          <a:prstGeom prst="rect">
            <a:avLst/>
          </a:prstGeom>
        </p:spPr>
        <p:txBody>
          <a:bodyPr anchor="ctr" anchorCtr="0"/>
          <a:lstStyle>
            <a:lvl1pPr marL="0" indent="0" algn="l">
              <a:buNone/>
              <a:defRPr sz="2400" b="1">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■大見出しの書式設定</a:t>
            </a:r>
          </a:p>
        </p:txBody>
      </p:sp>
      <p:sp>
        <p:nvSpPr>
          <p:cNvPr id="13" name="テキスト プレースホルダー 2">
            <a:extLst>
              <a:ext uri="{FF2B5EF4-FFF2-40B4-BE49-F238E27FC236}">
                <a16:creationId xmlns:a16="http://schemas.microsoft.com/office/drawing/2014/main" id="{36A1FFE9-57A1-4D92-822F-16EFCDBECDC9}"/>
              </a:ext>
            </a:extLst>
          </p:cNvPr>
          <p:cNvSpPr>
            <a:spLocks noGrp="1"/>
          </p:cNvSpPr>
          <p:nvPr>
            <p:ph type="body" sz="quarter" idx="14" hasCustomPrompt="1"/>
          </p:nvPr>
        </p:nvSpPr>
        <p:spPr>
          <a:xfrm>
            <a:off x="2264833" y="1699872"/>
            <a:ext cx="8153400" cy="388031"/>
          </a:xfrm>
          <a:prstGeom prst="rect">
            <a:avLst/>
          </a:prstGeom>
        </p:spPr>
        <p:txBody>
          <a:bodyPr anchor="ctr" anchorCtr="0"/>
          <a:lstStyle>
            <a:lvl1pPr marL="0" indent="0" algn="l">
              <a:buNone/>
              <a:defRPr sz="2000" b="0">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〇中見出しの書式設定</a:t>
            </a:r>
          </a:p>
        </p:txBody>
      </p:sp>
      <p:sp>
        <p:nvSpPr>
          <p:cNvPr id="15" name="テキスト プレースホルダー 2">
            <a:extLst>
              <a:ext uri="{FF2B5EF4-FFF2-40B4-BE49-F238E27FC236}">
                <a16:creationId xmlns:a16="http://schemas.microsoft.com/office/drawing/2014/main" id="{6A5F223F-F1AE-42FD-9167-AD0C438CBD99}"/>
              </a:ext>
            </a:extLst>
          </p:cNvPr>
          <p:cNvSpPr>
            <a:spLocks noGrp="1"/>
          </p:cNvSpPr>
          <p:nvPr>
            <p:ph type="body" sz="quarter" idx="16" hasCustomPrompt="1"/>
          </p:nvPr>
        </p:nvSpPr>
        <p:spPr>
          <a:xfrm>
            <a:off x="2264833" y="2903876"/>
            <a:ext cx="8153400" cy="388031"/>
          </a:xfrm>
          <a:prstGeom prst="rect">
            <a:avLst/>
          </a:prstGeom>
        </p:spPr>
        <p:txBody>
          <a:bodyPr anchor="ctr" anchorCtr="0"/>
          <a:lstStyle>
            <a:lvl1pPr marL="0" indent="0" algn="l">
              <a:buNone/>
              <a:defRPr sz="9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en-US" altLang="ja-JP" dirty="0"/>
              <a:t>※</a:t>
            </a:r>
            <a:r>
              <a:rPr kumimoji="1" lang="ja-JP" altLang="en-US" dirty="0"/>
              <a:t>注釈の書式設定</a:t>
            </a:r>
          </a:p>
        </p:txBody>
      </p:sp>
      <p:sp>
        <p:nvSpPr>
          <p:cNvPr id="17" name="テキスト プレースホルダー 2">
            <a:extLst>
              <a:ext uri="{FF2B5EF4-FFF2-40B4-BE49-F238E27FC236}">
                <a16:creationId xmlns:a16="http://schemas.microsoft.com/office/drawing/2014/main" id="{B6265334-BE5D-46F1-B6B8-C8FBC8331899}"/>
              </a:ext>
            </a:extLst>
          </p:cNvPr>
          <p:cNvSpPr>
            <a:spLocks noGrp="1"/>
          </p:cNvSpPr>
          <p:nvPr>
            <p:ph type="body" sz="quarter" idx="17" hasCustomPrompt="1"/>
          </p:nvPr>
        </p:nvSpPr>
        <p:spPr>
          <a:xfrm>
            <a:off x="2264833" y="2301874"/>
            <a:ext cx="8153400" cy="388031"/>
          </a:xfrm>
          <a:prstGeom prst="rect">
            <a:avLst/>
          </a:prstGeom>
        </p:spPr>
        <p:txBody>
          <a:bodyPr anchor="ctr" anchorCtr="0"/>
          <a:lstStyle>
            <a:lvl1pPr marL="0" indent="0" algn="l">
              <a:buNone/>
              <a:defRPr sz="16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本文の書式設定</a:t>
            </a:r>
          </a:p>
        </p:txBody>
      </p:sp>
    </p:spTree>
    <p:extLst>
      <p:ext uri="{BB962C8B-B14F-4D97-AF65-F5344CB8AC3E}">
        <p14:creationId xmlns:p14="http://schemas.microsoft.com/office/powerpoint/2010/main" val="2758188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99963A55-18A4-499B-AF90-F8666C6BAD07}"/>
              </a:ext>
            </a:extLst>
          </p:cNvPr>
          <p:cNvSpPr txBox="1">
            <a:spLocks/>
          </p:cNvSpPr>
          <p:nvPr userDrawn="1"/>
        </p:nvSpPr>
        <p:spPr>
          <a:xfrm>
            <a:off x="1363203" y="3429000"/>
            <a:ext cx="3632237" cy="476672"/>
          </a:xfrm>
          <a:prstGeom prst="rect">
            <a:avLst/>
          </a:prstGeom>
        </p:spPr>
        <p:txBody>
          <a:bodyPr anchor="ctr" anchorCtr="0">
            <a:normAutofit/>
          </a:bodyPr>
          <a:lstStyle>
            <a:lvl1pPr algn="ctr" defTabSz="914400" rtl="0" eaLnBrk="1" latinLnBrk="0" hangingPunct="1">
              <a:spcBef>
                <a:spcPct val="0"/>
              </a:spcBef>
              <a:buNone/>
              <a:defRPr kumimoji="1" sz="2000" b="1" kern="1200">
                <a:solidFill>
                  <a:schemeClr val="tx1"/>
                </a:solidFill>
                <a:latin typeface="游ゴシック Medium" panose="020B0500000000000000" pitchFamily="50" charset="-128"/>
                <a:ea typeface="游ゴシック Medium" panose="020B0500000000000000" pitchFamily="50" charset="-128"/>
                <a:cs typeface="游ゴシック Medium" panose="020B0500000000000000" pitchFamily="50" charset="-128"/>
              </a:defRPr>
            </a:lvl1pPr>
          </a:lstStyle>
          <a:p>
            <a:r>
              <a:rPr lang="ja-JP" altLang="en-US" sz="2200" dirty="0">
                <a:solidFill>
                  <a:srgbClr val="0000CA"/>
                </a:solidFill>
              </a:rPr>
              <a:t>本日のアジェンダ</a:t>
            </a:r>
          </a:p>
        </p:txBody>
      </p:sp>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994401" y="2445949"/>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762751" y="2445713"/>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0" name="テキスト プレースホルダー 18">
            <a:extLst>
              <a:ext uri="{FF2B5EF4-FFF2-40B4-BE49-F238E27FC236}">
                <a16:creationId xmlns:a16="http://schemas.microsoft.com/office/drawing/2014/main" id="{B21ABF86-ABC5-457B-931A-A31F452B3C1A}"/>
              </a:ext>
            </a:extLst>
          </p:cNvPr>
          <p:cNvSpPr>
            <a:spLocks noGrp="1"/>
          </p:cNvSpPr>
          <p:nvPr>
            <p:ph type="body" sz="quarter" idx="32" hasCustomPrompt="1"/>
          </p:nvPr>
        </p:nvSpPr>
        <p:spPr>
          <a:xfrm>
            <a:off x="5994401" y="3090095"/>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1" name="テキスト プレースホルダー 24">
            <a:extLst>
              <a:ext uri="{FF2B5EF4-FFF2-40B4-BE49-F238E27FC236}">
                <a16:creationId xmlns:a16="http://schemas.microsoft.com/office/drawing/2014/main" id="{A18AF46B-4CBD-413E-9E2A-6B41FCA1BBD0}"/>
              </a:ext>
            </a:extLst>
          </p:cNvPr>
          <p:cNvSpPr>
            <a:spLocks noGrp="1"/>
          </p:cNvSpPr>
          <p:nvPr>
            <p:ph type="body" sz="quarter" idx="33" hasCustomPrompt="1"/>
          </p:nvPr>
        </p:nvSpPr>
        <p:spPr>
          <a:xfrm>
            <a:off x="6762751" y="3089859"/>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2" name="テキスト プレースホルダー 18">
            <a:extLst>
              <a:ext uri="{FF2B5EF4-FFF2-40B4-BE49-F238E27FC236}">
                <a16:creationId xmlns:a16="http://schemas.microsoft.com/office/drawing/2014/main" id="{21F160C3-C2C2-44CD-A0D3-95469A8E38F3}"/>
              </a:ext>
            </a:extLst>
          </p:cNvPr>
          <p:cNvSpPr>
            <a:spLocks noGrp="1"/>
          </p:cNvSpPr>
          <p:nvPr>
            <p:ph type="body" sz="quarter" idx="34" hasCustomPrompt="1"/>
          </p:nvPr>
        </p:nvSpPr>
        <p:spPr>
          <a:xfrm>
            <a:off x="5994401" y="3734241"/>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3" name="テキスト プレースホルダー 24">
            <a:extLst>
              <a:ext uri="{FF2B5EF4-FFF2-40B4-BE49-F238E27FC236}">
                <a16:creationId xmlns:a16="http://schemas.microsoft.com/office/drawing/2014/main" id="{76BD1657-8D93-47D8-A6BF-6EE2E99E83AD}"/>
              </a:ext>
            </a:extLst>
          </p:cNvPr>
          <p:cNvSpPr>
            <a:spLocks noGrp="1"/>
          </p:cNvSpPr>
          <p:nvPr>
            <p:ph type="body" sz="quarter" idx="35" hasCustomPrompt="1"/>
          </p:nvPr>
        </p:nvSpPr>
        <p:spPr>
          <a:xfrm>
            <a:off x="6762751" y="3734005"/>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
        <p:nvSpPr>
          <p:cNvPr id="14" name="テキスト プレースホルダー 18">
            <a:extLst>
              <a:ext uri="{FF2B5EF4-FFF2-40B4-BE49-F238E27FC236}">
                <a16:creationId xmlns:a16="http://schemas.microsoft.com/office/drawing/2014/main" id="{0F09644A-15BC-463D-A05C-3973A838F446}"/>
              </a:ext>
            </a:extLst>
          </p:cNvPr>
          <p:cNvSpPr>
            <a:spLocks noGrp="1"/>
          </p:cNvSpPr>
          <p:nvPr>
            <p:ph type="body" sz="quarter" idx="36" hasCustomPrompt="1"/>
          </p:nvPr>
        </p:nvSpPr>
        <p:spPr>
          <a:xfrm>
            <a:off x="5994401" y="4378387"/>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15" name="テキスト プレースホルダー 24">
            <a:extLst>
              <a:ext uri="{FF2B5EF4-FFF2-40B4-BE49-F238E27FC236}">
                <a16:creationId xmlns:a16="http://schemas.microsoft.com/office/drawing/2014/main" id="{4CD3D390-9AE8-494A-A09E-C5CCB969DFE0}"/>
              </a:ext>
            </a:extLst>
          </p:cNvPr>
          <p:cNvSpPr>
            <a:spLocks noGrp="1"/>
          </p:cNvSpPr>
          <p:nvPr>
            <p:ph type="body" sz="quarter" idx="37" hasCustomPrompt="1"/>
          </p:nvPr>
        </p:nvSpPr>
        <p:spPr>
          <a:xfrm>
            <a:off x="6762751" y="4378151"/>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1329838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A9A71AD5-80A4-478C-8A3A-9C222313E0A7}"/>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3273552" y="1316736"/>
            <a:ext cx="4480560" cy="4559590"/>
          </a:xfrm>
          <a:prstGeom prst="rect">
            <a:avLst/>
          </a:prstGeom>
        </p:spPr>
      </p:pic>
      <p:sp>
        <p:nvSpPr>
          <p:cNvPr id="8" name="テキスト プレースホルダー 18">
            <a:extLst>
              <a:ext uri="{FF2B5EF4-FFF2-40B4-BE49-F238E27FC236}">
                <a16:creationId xmlns:a16="http://schemas.microsoft.com/office/drawing/2014/main" id="{27FB1C44-7829-47D1-986D-0A87F4410CEF}"/>
              </a:ext>
            </a:extLst>
          </p:cNvPr>
          <p:cNvSpPr>
            <a:spLocks noGrp="1"/>
          </p:cNvSpPr>
          <p:nvPr>
            <p:ph type="body" sz="quarter" idx="28" hasCustomPrompt="1"/>
          </p:nvPr>
        </p:nvSpPr>
        <p:spPr>
          <a:xfrm>
            <a:off x="5404722" y="3446368"/>
            <a:ext cx="768351" cy="468000"/>
          </a:xfrm>
          <a:prstGeom prst="rect">
            <a:avLst/>
          </a:prstGeom>
        </p:spPr>
        <p:txBody>
          <a:bodyPr lIns="0" tIns="0" rIns="0" bIns="0" anchor="ctr" anchorCtr="0"/>
          <a:lstStyle>
            <a:lvl1pPr marL="0" indent="0" algn="ctr">
              <a:buNone/>
              <a:defRPr sz="2400">
                <a:solidFill>
                  <a:srgbClr val="0000CA"/>
                </a:solidFill>
                <a:latin typeface="Lucida Sans Unicode" panose="020B0602030504020204" pitchFamily="34" charset="0"/>
                <a:ea typeface="游ゴシック Medium" panose="020B0500000000000000" pitchFamily="50" charset="-128"/>
                <a:cs typeface="Lucida Sans Unicode" panose="020B0602030504020204" pitchFamily="34" charset="0"/>
              </a:defRPr>
            </a:lvl1pPr>
          </a:lstStyle>
          <a:p>
            <a:pPr lvl="0"/>
            <a:r>
              <a:rPr kumimoji="1" lang="en-US" altLang="ja-JP" dirty="0"/>
              <a:t>00.</a:t>
            </a:r>
            <a:endParaRPr kumimoji="1" lang="ja-JP" altLang="en-US" dirty="0"/>
          </a:p>
        </p:txBody>
      </p:sp>
      <p:sp>
        <p:nvSpPr>
          <p:cNvPr id="9" name="テキスト プレースホルダー 24">
            <a:extLst>
              <a:ext uri="{FF2B5EF4-FFF2-40B4-BE49-F238E27FC236}">
                <a16:creationId xmlns:a16="http://schemas.microsoft.com/office/drawing/2014/main" id="{F9998B61-66B2-4745-AF3B-EB748FD36203}"/>
              </a:ext>
            </a:extLst>
          </p:cNvPr>
          <p:cNvSpPr>
            <a:spLocks noGrp="1"/>
          </p:cNvSpPr>
          <p:nvPr>
            <p:ph type="body" sz="quarter" idx="31" hasCustomPrompt="1"/>
          </p:nvPr>
        </p:nvSpPr>
        <p:spPr>
          <a:xfrm>
            <a:off x="6173073" y="3446132"/>
            <a:ext cx="5183716" cy="468000"/>
          </a:xfrm>
          <a:prstGeom prst="rect">
            <a:avLst/>
          </a:prstGeom>
        </p:spPr>
        <p:txBody>
          <a:bodyPr anchor="ctr" anchorCtr="0"/>
          <a:lstStyle>
            <a:lvl1pPr marL="0" indent="0">
              <a:buNone/>
              <a:defRPr sz="1400">
                <a:solidFill>
                  <a:srgbClr val="0000CA"/>
                </a:solidFill>
                <a:latin typeface="游ゴシック Medium" panose="020B0500000000000000" pitchFamily="50" charset="-128"/>
                <a:ea typeface="游ゴシック Medium" panose="020B0500000000000000" pitchFamily="50" charset="-128"/>
              </a:defRPr>
            </a:lvl1pPr>
          </a:lstStyle>
          <a:p>
            <a:pPr lvl="0"/>
            <a:r>
              <a:rPr kumimoji="1" lang="ja-JP" altLang="en-US" dirty="0"/>
              <a:t>コンテンツタイトルを入力</a:t>
            </a:r>
          </a:p>
        </p:txBody>
      </p:sp>
    </p:spTree>
    <p:extLst>
      <p:ext uri="{BB962C8B-B14F-4D97-AF65-F5344CB8AC3E}">
        <p14:creationId xmlns:p14="http://schemas.microsoft.com/office/powerpoint/2010/main" val="382273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A49D872-27B0-41BC-9B69-C9B2499CF8AA}"/>
              </a:ext>
            </a:extLst>
          </p:cNvPr>
          <p:cNvSpPr>
            <a:spLocks noGrp="1"/>
          </p:cNvSpPr>
          <p:nvPr>
            <p:ph type="body" sz="quarter" idx="10" hasCustomPrompt="1"/>
          </p:nvPr>
        </p:nvSpPr>
        <p:spPr>
          <a:xfrm>
            <a:off x="2264833" y="1122363"/>
            <a:ext cx="8153400" cy="388031"/>
          </a:xfrm>
          <a:prstGeom prst="rect">
            <a:avLst/>
          </a:prstGeom>
        </p:spPr>
        <p:txBody>
          <a:bodyPr anchor="ctr" anchorCtr="0"/>
          <a:lstStyle>
            <a:lvl1pPr marL="0" indent="0" algn="l">
              <a:buNone/>
              <a:defRPr sz="2400" b="1">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■大見出しの書式設定</a:t>
            </a:r>
          </a:p>
        </p:txBody>
      </p:sp>
      <p:sp>
        <p:nvSpPr>
          <p:cNvPr id="13" name="テキスト プレースホルダー 2">
            <a:extLst>
              <a:ext uri="{FF2B5EF4-FFF2-40B4-BE49-F238E27FC236}">
                <a16:creationId xmlns:a16="http://schemas.microsoft.com/office/drawing/2014/main" id="{36A1FFE9-57A1-4D92-822F-16EFCDBECDC9}"/>
              </a:ext>
            </a:extLst>
          </p:cNvPr>
          <p:cNvSpPr>
            <a:spLocks noGrp="1"/>
          </p:cNvSpPr>
          <p:nvPr>
            <p:ph type="body" sz="quarter" idx="14" hasCustomPrompt="1"/>
          </p:nvPr>
        </p:nvSpPr>
        <p:spPr>
          <a:xfrm>
            <a:off x="2264833" y="1699872"/>
            <a:ext cx="8153400" cy="388031"/>
          </a:xfrm>
          <a:prstGeom prst="rect">
            <a:avLst/>
          </a:prstGeom>
        </p:spPr>
        <p:txBody>
          <a:bodyPr anchor="ctr" anchorCtr="0"/>
          <a:lstStyle>
            <a:lvl1pPr marL="0" indent="0" algn="l">
              <a:buNone/>
              <a:defRPr sz="2000" b="0">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〇中見出しの書式設定</a:t>
            </a:r>
          </a:p>
        </p:txBody>
      </p:sp>
      <p:sp>
        <p:nvSpPr>
          <p:cNvPr id="15" name="テキスト プレースホルダー 2">
            <a:extLst>
              <a:ext uri="{FF2B5EF4-FFF2-40B4-BE49-F238E27FC236}">
                <a16:creationId xmlns:a16="http://schemas.microsoft.com/office/drawing/2014/main" id="{6A5F223F-F1AE-42FD-9167-AD0C438CBD99}"/>
              </a:ext>
            </a:extLst>
          </p:cNvPr>
          <p:cNvSpPr>
            <a:spLocks noGrp="1"/>
          </p:cNvSpPr>
          <p:nvPr>
            <p:ph type="body" sz="quarter" idx="16" hasCustomPrompt="1"/>
          </p:nvPr>
        </p:nvSpPr>
        <p:spPr>
          <a:xfrm>
            <a:off x="2264833" y="2903876"/>
            <a:ext cx="8153400" cy="388031"/>
          </a:xfrm>
          <a:prstGeom prst="rect">
            <a:avLst/>
          </a:prstGeom>
        </p:spPr>
        <p:txBody>
          <a:bodyPr anchor="ctr" anchorCtr="0"/>
          <a:lstStyle>
            <a:lvl1pPr marL="0" indent="0" algn="l">
              <a:buNone/>
              <a:defRPr sz="9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en-US" altLang="ja-JP" dirty="0"/>
              <a:t>※</a:t>
            </a:r>
            <a:r>
              <a:rPr kumimoji="1" lang="ja-JP" altLang="en-US" dirty="0"/>
              <a:t>注釈の書式設定</a:t>
            </a:r>
          </a:p>
        </p:txBody>
      </p:sp>
      <p:sp>
        <p:nvSpPr>
          <p:cNvPr id="17" name="テキスト プレースホルダー 2">
            <a:extLst>
              <a:ext uri="{FF2B5EF4-FFF2-40B4-BE49-F238E27FC236}">
                <a16:creationId xmlns:a16="http://schemas.microsoft.com/office/drawing/2014/main" id="{B6265334-BE5D-46F1-B6B8-C8FBC8331899}"/>
              </a:ext>
            </a:extLst>
          </p:cNvPr>
          <p:cNvSpPr>
            <a:spLocks noGrp="1"/>
          </p:cNvSpPr>
          <p:nvPr>
            <p:ph type="body" sz="quarter" idx="17" hasCustomPrompt="1"/>
          </p:nvPr>
        </p:nvSpPr>
        <p:spPr>
          <a:xfrm>
            <a:off x="2264833" y="2301874"/>
            <a:ext cx="8153400" cy="388031"/>
          </a:xfrm>
          <a:prstGeom prst="rect">
            <a:avLst/>
          </a:prstGeom>
        </p:spPr>
        <p:txBody>
          <a:bodyPr anchor="ctr" anchorCtr="0"/>
          <a:lstStyle>
            <a:lvl1pPr marL="0" indent="0" algn="l">
              <a:buNone/>
              <a:defRPr sz="16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本文の書式設定</a:t>
            </a:r>
          </a:p>
        </p:txBody>
      </p:sp>
    </p:spTree>
    <p:extLst>
      <p:ext uri="{BB962C8B-B14F-4D97-AF65-F5344CB8AC3E}">
        <p14:creationId xmlns:p14="http://schemas.microsoft.com/office/powerpoint/2010/main" val="1792461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A49D872-27B0-41BC-9B69-C9B2499CF8AA}"/>
              </a:ext>
            </a:extLst>
          </p:cNvPr>
          <p:cNvSpPr>
            <a:spLocks noGrp="1"/>
          </p:cNvSpPr>
          <p:nvPr>
            <p:ph type="body" sz="quarter" idx="10" hasCustomPrompt="1"/>
          </p:nvPr>
        </p:nvSpPr>
        <p:spPr>
          <a:xfrm>
            <a:off x="2264833" y="1122363"/>
            <a:ext cx="8153400" cy="388031"/>
          </a:xfrm>
          <a:prstGeom prst="rect">
            <a:avLst/>
          </a:prstGeom>
        </p:spPr>
        <p:txBody>
          <a:bodyPr anchor="ctr" anchorCtr="0"/>
          <a:lstStyle>
            <a:lvl1pPr marL="0" indent="0" algn="l">
              <a:buNone/>
              <a:defRPr sz="2400" b="1">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■大見出しの書式設定</a:t>
            </a:r>
          </a:p>
        </p:txBody>
      </p:sp>
      <p:sp>
        <p:nvSpPr>
          <p:cNvPr id="13" name="テキスト プレースホルダー 2">
            <a:extLst>
              <a:ext uri="{FF2B5EF4-FFF2-40B4-BE49-F238E27FC236}">
                <a16:creationId xmlns:a16="http://schemas.microsoft.com/office/drawing/2014/main" id="{36A1FFE9-57A1-4D92-822F-16EFCDBECDC9}"/>
              </a:ext>
            </a:extLst>
          </p:cNvPr>
          <p:cNvSpPr>
            <a:spLocks noGrp="1"/>
          </p:cNvSpPr>
          <p:nvPr>
            <p:ph type="body" sz="quarter" idx="14" hasCustomPrompt="1"/>
          </p:nvPr>
        </p:nvSpPr>
        <p:spPr>
          <a:xfrm>
            <a:off x="2264833" y="1699872"/>
            <a:ext cx="8153400" cy="388031"/>
          </a:xfrm>
          <a:prstGeom prst="rect">
            <a:avLst/>
          </a:prstGeom>
        </p:spPr>
        <p:txBody>
          <a:bodyPr anchor="ctr" anchorCtr="0"/>
          <a:lstStyle>
            <a:lvl1pPr marL="0" indent="0" algn="l">
              <a:buNone/>
              <a:defRPr sz="2000" b="0">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〇中見出しの書式設定</a:t>
            </a:r>
          </a:p>
        </p:txBody>
      </p:sp>
      <p:sp>
        <p:nvSpPr>
          <p:cNvPr id="15" name="テキスト プレースホルダー 2">
            <a:extLst>
              <a:ext uri="{FF2B5EF4-FFF2-40B4-BE49-F238E27FC236}">
                <a16:creationId xmlns:a16="http://schemas.microsoft.com/office/drawing/2014/main" id="{6A5F223F-F1AE-42FD-9167-AD0C438CBD99}"/>
              </a:ext>
            </a:extLst>
          </p:cNvPr>
          <p:cNvSpPr>
            <a:spLocks noGrp="1"/>
          </p:cNvSpPr>
          <p:nvPr>
            <p:ph type="body" sz="quarter" idx="16" hasCustomPrompt="1"/>
          </p:nvPr>
        </p:nvSpPr>
        <p:spPr>
          <a:xfrm>
            <a:off x="2264833" y="2903876"/>
            <a:ext cx="8153400" cy="388031"/>
          </a:xfrm>
          <a:prstGeom prst="rect">
            <a:avLst/>
          </a:prstGeom>
        </p:spPr>
        <p:txBody>
          <a:bodyPr anchor="ctr" anchorCtr="0"/>
          <a:lstStyle>
            <a:lvl1pPr marL="0" indent="0" algn="l">
              <a:buNone/>
              <a:defRPr sz="9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en-US" altLang="ja-JP" dirty="0"/>
              <a:t>※</a:t>
            </a:r>
            <a:r>
              <a:rPr kumimoji="1" lang="ja-JP" altLang="en-US" dirty="0"/>
              <a:t>注釈の書式設定</a:t>
            </a:r>
          </a:p>
        </p:txBody>
      </p:sp>
      <p:sp>
        <p:nvSpPr>
          <p:cNvPr id="17" name="テキスト プレースホルダー 2">
            <a:extLst>
              <a:ext uri="{FF2B5EF4-FFF2-40B4-BE49-F238E27FC236}">
                <a16:creationId xmlns:a16="http://schemas.microsoft.com/office/drawing/2014/main" id="{B6265334-BE5D-46F1-B6B8-C8FBC8331899}"/>
              </a:ext>
            </a:extLst>
          </p:cNvPr>
          <p:cNvSpPr>
            <a:spLocks noGrp="1"/>
          </p:cNvSpPr>
          <p:nvPr>
            <p:ph type="body" sz="quarter" idx="17" hasCustomPrompt="1"/>
          </p:nvPr>
        </p:nvSpPr>
        <p:spPr>
          <a:xfrm>
            <a:off x="2264833" y="2301874"/>
            <a:ext cx="8153400" cy="388031"/>
          </a:xfrm>
          <a:prstGeom prst="rect">
            <a:avLst/>
          </a:prstGeom>
        </p:spPr>
        <p:txBody>
          <a:bodyPr anchor="ctr" anchorCtr="0"/>
          <a:lstStyle>
            <a:lvl1pPr marL="0" indent="0" algn="l">
              <a:buNone/>
              <a:defRPr sz="16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本文の書式設定</a:t>
            </a:r>
          </a:p>
        </p:txBody>
      </p:sp>
    </p:spTree>
    <p:extLst>
      <p:ext uri="{BB962C8B-B14F-4D97-AF65-F5344CB8AC3E}">
        <p14:creationId xmlns:p14="http://schemas.microsoft.com/office/powerpoint/2010/main" val="1776675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7" name="テキスト プレースホルダー 8">
            <a:extLst>
              <a:ext uri="{FF2B5EF4-FFF2-40B4-BE49-F238E27FC236}">
                <a16:creationId xmlns:a16="http://schemas.microsoft.com/office/drawing/2014/main" id="{778F59B4-A0C7-4EEB-BBA3-CA0FEEB7421A}"/>
              </a:ext>
            </a:extLst>
          </p:cNvPr>
          <p:cNvSpPr>
            <a:spLocks noGrp="1"/>
          </p:cNvSpPr>
          <p:nvPr>
            <p:ph type="body" sz="quarter" idx="10" hasCustomPrompt="1"/>
          </p:nvPr>
        </p:nvSpPr>
        <p:spPr>
          <a:xfrm>
            <a:off x="527051" y="765522"/>
            <a:ext cx="11137900" cy="503238"/>
          </a:xfrm>
          <a:prstGeom prst="rect">
            <a:avLst/>
          </a:prstGeom>
        </p:spPr>
        <p:txBody>
          <a:bodyPr anchor="ctr" anchorCtr="0"/>
          <a:lstStyle>
            <a:lvl1pPr marL="0" indent="0" algn="ctr" defTabSz="914400" rtl="0" eaLnBrk="1" latinLnBrk="0" hangingPunct="1">
              <a:buNone/>
              <a:defRPr kumimoji="1" lang="ja-JP" altLang="en-US" sz="3200" b="0" kern="1200" dirty="0" smtClean="0">
                <a:solidFill>
                  <a:srgbClr val="0000C6"/>
                </a:solidFill>
                <a:latin typeface="小塚ゴシック Pr6N B" panose="020B0800000000000000" pitchFamily="34" charset="-128"/>
                <a:ea typeface="小塚ゴシック Pr6N B" panose="020B0800000000000000" pitchFamily="34" charset="-128"/>
                <a:cs typeface="Lucida Sans Unicode" panose="020B0602030504020204" pitchFamily="34" charset="0"/>
              </a:defRPr>
            </a:lvl1pPr>
          </a:lstStyle>
          <a:p>
            <a:pPr lvl="0"/>
            <a:r>
              <a:rPr kumimoji="1" lang="ja-JP" altLang="en-US" dirty="0"/>
              <a:t>プレゼンテーションタイトルを入力</a:t>
            </a:r>
          </a:p>
        </p:txBody>
      </p:sp>
    </p:spTree>
    <p:extLst>
      <p:ext uri="{BB962C8B-B14F-4D97-AF65-F5344CB8AC3E}">
        <p14:creationId xmlns:p14="http://schemas.microsoft.com/office/powerpoint/2010/main" val="372495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タイトル スライド">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BA49D872-27B0-41BC-9B69-C9B2499CF8AA}"/>
              </a:ext>
            </a:extLst>
          </p:cNvPr>
          <p:cNvSpPr>
            <a:spLocks noGrp="1"/>
          </p:cNvSpPr>
          <p:nvPr>
            <p:ph type="body" sz="quarter" idx="10" hasCustomPrompt="1"/>
          </p:nvPr>
        </p:nvSpPr>
        <p:spPr>
          <a:xfrm>
            <a:off x="2264833" y="1122363"/>
            <a:ext cx="8153400" cy="388031"/>
          </a:xfrm>
          <a:prstGeom prst="rect">
            <a:avLst/>
          </a:prstGeom>
        </p:spPr>
        <p:txBody>
          <a:bodyPr anchor="ctr" anchorCtr="0"/>
          <a:lstStyle>
            <a:lvl1pPr marL="0" indent="0" algn="l">
              <a:buNone/>
              <a:defRPr sz="2400" b="1">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■大見出しの書式設定</a:t>
            </a:r>
          </a:p>
        </p:txBody>
      </p:sp>
      <p:sp>
        <p:nvSpPr>
          <p:cNvPr id="13" name="テキスト プレースホルダー 2">
            <a:extLst>
              <a:ext uri="{FF2B5EF4-FFF2-40B4-BE49-F238E27FC236}">
                <a16:creationId xmlns:a16="http://schemas.microsoft.com/office/drawing/2014/main" id="{36A1FFE9-57A1-4D92-822F-16EFCDBECDC9}"/>
              </a:ext>
            </a:extLst>
          </p:cNvPr>
          <p:cNvSpPr>
            <a:spLocks noGrp="1"/>
          </p:cNvSpPr>
          <p:nvPr>
            <p:ph type="body" sz="quarter" idx="14" hasCustomPrompt="1"/>
          </p:nvPr>
        </p:nvSpPr>
        <p:spPr>
          <a:xfrm>
            <a:off x="2264833" y="1699872"/>
            <a:ext cx="8153400" cy="388031"/>
          </a:xfrm>
          <a:prstGeom prst="rect">
            <a:avLst/>
          </a:prstGeom>
        </p:spPr>
        <p:txBody>
          <a:bodyPr anchor="ctr" anchorCtr="0"/>
          <a:lstStyle>
            <a:lvl1pPr marL="0" indent="0" algn="l">
              <a:buNone/>
              <a:defRPr sz="2000" b="0">
                <a:latin typeface="游ゴシック Medium" panose="020B0500000000000000" pitchFamily="50" charset="-128"/>
                <a:ea typeface="游ゴシック Medium" panose="020B0500000000000000" pitchFamily="50" charset="-128"/>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〇中見出しの書式設定</a:t>
            </a:r>
          </a:p>
        </p:txBody>
      </p:sp>
      <p:sp>
        <p:nvSpPr>
          <p:cNvPr id="15" name="テキスト プレースホルダー 2">
            <a:extLst>
              <a:ext uri="{FF2B5EF4-FFF2-40B4-BE49-F238E27FC236}">
                <a16:creationId xmlns:a16="http://schemas.microsoft.com/office/drawing/2014/main" id="{6A5F223F-F1AE-42FD-9167-AD0C438CBD99}"/>
              </a:ext>
            </a:extLst>
          </p:cNvPr>
          <p:cNvSpPr>
            <a:spLocks noGrp="1"/>
          </p:cNvSpPr>
          <p:nvPr>
            <p:ph type="body" sz="quarter" idx="16" hasCustomPrompt="1"/>
          </p:nvPr>
        </p:nvSpPr>
        <p:spPr>
          <a:xfrm>
            <a:off x="2264833" y="2903876"/>
            <a:ext cx="8153400" cy="388031"/>
          </a:xfrm>
          <a:prstGeom prst="rect">
            <a:avLst/>
          </a:prstGeom>
        </p:spPr>
        <p:txBody>
          <a:bodyPr anchor="ctr" anchorCtr="0"/>
          <a:lstStyle>
            <a:lvl1pPr marL="0" indent="0" algn="l">
              <a:buNone/>
              <a:defRPr sz="9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en-US" altLang="ja-JP" dirty="0"/>
              <a:t>※</a:t>
            </a:r>
            <a:r>
              <a:rPr kumimoji="1" lang="ja-JP" altLang="en-US" dirty="0"/>
              <a:t>注釈の書式設定</a:t>
            </a:r>
          </a:p>
        </p:txBody>
      </p:sp>
      <p:sp>
        <p:nvSpPr>
          <p:cNvPr id="17" name="テキスト プレースホルダー 2">
            <a:extLst>
              <a:ext uri="{FF2B5EF4-FFF2-40B4-BE49-F238E27FC236}">
                <a16:creationId xmlns:a16="http://schemas.microsoft.com/office/drawing/2014/main" id="{B6265334-BE5D-46F1-B6B8-C8FBC8331899}"/>
              </a:ext>
            </a:extLst>
          </p:cNvPr>
          <p:cNvSpPr>
            <a:spLocks noGrp="1"/>
          </p:cNvSpPr>
          <p:nvPr>
            <p:ph type="body" sz="quarter" idx="17" hasCustomPrompt="1"/>
          </p:nvPr>
        </p:nvSpPr>
        <p:spPr>
          <a:xfrm>
            <a:off x="2264833" y="2301874"/>
            <a:ext cx="8153400" cy="388031"/>
          </a:xfrm>
          <a:prstGeom prst="rect">
            <a:avLst/>
          </a:prstGeom>
        </p:spPr>
        <p:txBody>
          <a:bodyPr anchor="ctr" anchorCtr="0"/>
          <a:lstStyle>
            <a:lvl1pPr marL="0" indent="0" algn="l">
              <a:buNone/>
              <a:defRPr sz="1600" b="0">
                <a:latin typeface="+mj-ea"/>
                <a:ea typeface="+mj-ea"/>
              </a:defRPr>
            </a:lvl1pPr>
            <a:lvl2pPr marL="457200" indent="0" algn="l">
              <a:buNone/>
              <a:defRPr sz="2000">
                <a:latin typeface="游ゴシック Medium" panose="020B0500000000000000" pitchFamily="50" charset="-128"/>
                <a:ea typeface="游ゴシック Medium" panose="020B0500000000000000" pitchFamily="50" charset="-128"/>
              </a:defRPr>
            </a:lvl2pPr>
            <a:lvl3pPr marL="914400" indent="0" algn="l">
              <a:buNone/>
              <a:defRPr sz="1600">
                <a:latin typeface="游ゴシック Light" panose="020B0300000000000000" pitchFamily="50" charset="-128"/>
                <a:ea typeface="游ゴシック Light" panose="020B0300000000000000" pitchFamily="50" charset="-128"/>
              </a:defRPr>
            </a:lvl3pPr>
            <a:lvl5pPr marL="1828800" indent="0" algn="l">
              <a:buNone/>
              <a:defRPr sz="900">
                <a:latin typeface="游ゴシック Light" panose="020B0300000000000000" pitchFamily="50" charset="-128"/>
                <a:ea typeface="游ゴシック Light" panose="020B0300000000000000" pitchFamily="50" charset="-128"/>
              </a:defRPr>
            </a:lvl5pPr>
          </a:lstStyle>
          <a:p>
            <a:pPr lvl="0"/>
            <a:r>
              <a:rPr kumimoji="1" lang="ja-JP" altLang="en-US" dirty="0"/>
              <a:t>本文の書式設定</a:t>
            </a:r>
          </a:p>
        </p:txBody>
      </p:sp>
    </p:spTree>
    <p:extLst>
      <p:ext uri="{BB962C8B-B14F-4D97-AF65-F5344CB8AC3E}">
        <p14:creationId xmlns:p14="http://schemas.microsoft.com/office/powerpoint/2010/main" val="12670862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08901D54-967B-4EC0-A18B-2ED475DB08AC}"/>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t="18500" b="18500"/>
          <a:stretch/>
        </p:blipFill>
        <p:spPr>
          <a:xfrm>
            <a:off x="1184" y="1268760"/>
            <a:ext cx="12189631" cy="4320480"/>
          </a:xfrm>
          <a:prstGeom prst="rect">
            <a:avLst/>
          </a:prstGeom>
        </p:spPr>
      </p:pic>
      <p:pic>
        <p:nvPicPr>
          <p:cNvPr id="14" name="図 13">
            <a:extLst>
              <a:ext uri="{FF2B5EF4-FFF2-40B4-BE49-F238E27FC236}">
                <a16:creationId xmlns:a16="http://schemas.microsoft.com/office/drawing/2014/main" id="{30BD56B9-91E9-48D5-94B5-BA24C73F3DA4}"/>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4565903" y="5779008"/>
            <a:ext cx="3060194" cy="746336"/>
          </a:xfrm>
          <a:prstGeom prst="rect">
            <a:avLst/>
          </a:prstGeom>
        </p:spPr>
      </p:pic>
    </p:spTree>
    <p:extLst>
      <p:ext uri="{BB962C8B-B14F-4D97-AF65-F5344CB8AC3E}">
        <p14:creationId xmlns:p14="http://schemas.microsoft.com/office/powerpoint/2010/main" val="772999634"/>
      </p:ext>
    </p:extLst>
  </p:cSld>
  <p:clrMap bg1="lt1" tx1="dk1" bg2="lt2" tx2="dk2" accent1="accent1" accent2="accent2" accent3="accent3" accent4="accent4" accent5="accent5" accent6="accent6" hlink="hlink" folHlink="folHlink"/>
  <p:sldLayoutIdLst>
    <p:sldLayoutId id="2147483673" r:id="rId1"/>
    <p:sldLayoutId id="2147483699"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7" name="図 16">
            <a:extLst>
              <a:ext uri="{FF2B5EF4-FFF2-40B4-BE49-F238E27FC236}">
                <a16:creationId xmlns:a16="http://schemas.microsoft.com/office/drawing/2014/main" id="{42D346E2-38A5-44BE-A92D-199A2510EF7C}"/>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18" name="図 17">
            <a:extLst>
              <a:ext uri="{FF2B5EF4-FFF2-40B4-BE49-F238E27FC236}">
                <a16:creationId xmlns:a16="http://schemas.microsoft.com/office/drawing/2014/main" id="{1BB33EA6-5E4F-4C45-AFC8-625F135911FD}"/>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19" name="図 18">
            <a:extLst>
              <a:ext uri="{FF2B5EF4-FFF2-40B4-BE49-F238E27FC236}">
                <a16:creationId xmlns:a16="http://schemas.microsoft.com/office/drawing/2014/main" id="{8816161B-1D45-4E88-8575-4D9BFF792D33}"/>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1852655420"/>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7" name="図 6">
            <a:extLst>
              <a:ext uri="{FF2B5EF4-FFF2-40B4-BE49-F238E27FC236}">
                <a16:creationId xmlns:a16="http://schemas.microsoft.com/office/drawing/2014/main" id="{707C3299-AF8D-4B78-8F02-4897733AFDE6}"/>
              </a:ext>
            </a:extLst>
          </p:cNvPr>
          <p:cNvPicPr>
            <a:picLocks noChangeAspect="1"/>
          </p:cNvPicPr>
          <p:nvPr userDrawn="1"/>
        </p:nvPicPr>
        <p:blipFill rotWithShape="1">
          <a:blip r:embed="rId4"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8" name="図 7">
            <a:extLst>
              <a:ext uri="{FF2B5EF4-FFF2-40B4-BE49-F238E27FC236}">
                <a16:creationId xmlns:a16="http://schemas.microsoft.com/office/drawing/2014/main" id="{FEEE74F0-839F-4EAD-AA2E-636C3DD4D964}"/>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9" name="図 8">
            <a:extLst>
              <a:ext uri="{FF2B5EF4-FFF2-40B4-BE49-F238E27FC236}">
                <a16:creationId xmlns:a16="http://schemas.microsoft.com/office/drawing/2014/main" id="{0D7E6AE0-5223-41C6-8A5A-EB3CDB91F337}"/>
              </a:ext>
            </a:extLst>
          </p:cNvPr>
          <p:cNvPicPr>
            <a:picLocks noChangeAspect="1"/>
          </p:cNvPicPr>
          <p:nvPr userDrawn="1"/>
        </p:nvPicPr>
        <p:blipFill rotWithShape="1">
          <a:blip r:embed="rId6"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211700992"/>
      </p:ext>
    </p:extLst>
  </p:cSld>
  <p:clrMap bg1="lt1" tx1="dk1" bg2="lt2" tx2="dk2" accent1="accent1" accent2="accent2" accent3="accent3" accent4="accent4" accent5="accent5" accent6="accent6" hlink="hlink" folHlink="folHlink"/>
  <p:sldLayoutIdLst>
    <p:sldLayoutId id="2147483677" r:id="rId1"/>
    <p:sldLayoutId id="2147483744" r:id="rId2"/>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50DC5B95-4883-4367-BFB6-AF7C73C2C53C}"/>
              </a:ext>
            </a:extLst>
          </p:cNvPr>
          <p:cNvSpPr txBox="1">
            <a:spLocks noChangeArrowheads="1"/>
          </p:cNvSpPr>
          <p:nvPr userDrawn="1"/>
        </p:nvSpPr>
        <p:spPr bwMode="auto">
          <a:xfrm>
            <a:off x="11415779" y="275630"/>
            <a:ext cx="632883" cy="273050"/>
          </a:xfrm>
          <a:prstGeom prst="rect">
            <a:avLst/>
          </a:prstGeom>
          <a:noFill/>
          <a:ln w="9525">
            <a:noFill/>
            <a:miter lim="800000"/>
            <a:headEnd/>
            <a:tailEnd/>
          </a:ln>
          <a:effectLst/>
        </p:spPr>
        <p:txBody>
          <a:bodyPr/>
          <a:lstStyle>
            <a:lvl1pPr algn="r">
              <a:defRPr sz="1200" b="1">
                <a:latin typeface="Arial Narrow" pitchFamily="34" charset="0"/>
              </a:defRPr>
            </a:lvl1pPr>
          </a:lstStyle>
          <a:p>
            <a:pPr>
              <a:spcBef>
                <a:spcPct val="50000"/>
              </a:spcBef>
              <a:defRPr/>
            </a:pPr>
            <a:fld id="{9CD23B60-4954-4ED1-BB04-832F1D7F9BC1}" type="slidenum">
              <a:rPr lang="en-US" altLang="ja-JP" sz="1200" b="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pPr>
                <a:spcBef>
                  <a:spcPct val="50000"/>
                </a:spcBef>
                <a:defRPr/>
              </a:pPr>
              <a:t>‹#›</a:t>
            </a:fld>
            <a:endParaRPr lang="en-US" altLang="ja-JP" sz="1200" b="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9" name="図 8">
            <a:extLst>
              <a:ext uri="{FF2B5EF4-FFF2-40B4-BE49-F238E27FC236}">
                <a16:creationId xmlns:a16="http://schemas.microsoft.com/office/drawing/2014/main" id="{E31735D5-31F4-4146-904E-9CD1EE47F946}"/>
              </a:ext>
            </a:extLst>
          </p:cNvPr>
          <p:cNvPicPr>
            <a:picLocks noChangeAspect="1"/>
          </p:cNvPicPr>
          <p:nvPr userDrawn="1"/>
        </p:nvPicPr>
        <p:blipFill rotWithShape="1">
          <a:blip r:embed="rId5" cstate="print">
            <a:extLst>
              <a:ext uri="{28A0092B-C50C-407E-A947-70E740481C1C}">
                <a14:useLocalDpi xmlns:a14="http://schemas.microsoft.com/office/drawing/2010/main"/>
              </a:ext>
            </a:extLst>
          </a:blip>
          <a:srcRect/>
          <a:stretch/>
        </p:blipFill>
        <p:spPr>
          <a:xfrm>
            <a:off x="1184" y="0"/>
            <a:ext cx="2158379" cy="620689"/>
          </a:xfrm>
          <a:prstGeom prst="rect">
            <a:avLst/>
          </a:prstGeom>
        </p:spPr>
      </p:pic>
      <p:pic>
        <p:nvPicPr>
          <p:cNvPr id="11" name="図 10">
            <a:extLst>
              <a:ext uri="{FF2B5EF4-FFF2-40B4-BE49-F238E27FC236}">
                <a16:creationId xmlns:a16="http://schemas.microsoft.com/office/drawing/2014/main" id="{8AD479BE-C7D0-49F3-ADEC-124D5459EA42}"/>
              </a:ext>
            </a:extLst>
          </p:cNvPr>
          <p:cNvPicPr>
            <a:picLocks noChangeAspect="1"/>
          </p:cNvPicPr>
          <p:nvPr userDrawn="1"/>
        </p:nvPicPr>
        <p:blipFill rotWithShape="1">
          <a:blip r:embed="rId6" cstate="print">
            <a:extLst>
              <a:ext uri="{28A0092B-C50C-407E-A947-70E740481C1C}">
                <a14:useLocalDpi xmlns:a14="http://schemas.microsoft.com/office/drawing/2010/main"/>
              </a:ext>
            </a:extLst>
          </a:blip>
          <a:srcRect/>
          <a:stretch/>
        </p:blipFill>
        <p:spPr>
          <a:xfrm>
            <a:off x="1184" y="620689"/>
            <a:ext cx="12189631" cy="188640"/>
          </a:xfrm>
          <a:prstGeom prst="rect">
            <a:avLst/>
          </a:prstGeom>
        </p:spPr>
      </p:pic>
      <p:pic>
        <p:nvPicPr>
          <p:cNvPr id="16" name="図 15">
            <a:extLst>
              <a:ext uri="{FF2B5EF4-FFF2-40B4-BE49-F238E27FC236}">
                <a16:creationId xmlns:a16="http://schemas.microsoft.com/office/drawing/2014/main" id="{0CE7F4EE-FB40-4554-827C-6815C539C4B7}"/>
              </a:ext>
            </a:extLst>
          </p:cNvPr>
          <p:cNvPicPr>
            <a:picLocks noChangeAspect="1"/>
          </p:cNvPicPr>
          <p:nvPr userDrawn="1"/>
        </p:nvPicPr>
        <p:blipFill rotWithShape="1">
          <a:blip r:embed="rId7" cstate="print">
            <a:extLst>
              <a:ext uri="{28A0092B-C50C-407E-A947-70E740481C1C}">
                <a14:useLocalDpi xmlns:a14="http://schemas.microsoft.com/office/drawing/2010/main"/>
              </a:ext>
            </a:extLst>
          </a:blip>
          <a:srcRect/>
          <a:stretch/>
        </p:blipFill>
        <p:spPr>
          <a:xfrm>
            <a:off x="1184" y="6639718"/>
            <a:ext cx="12189631" cy="218282"/>
          </a:xfrm>
          <a:prstGeom prst="rect">
            <a:avLst/>
          </a:prstGeom>
        </p:spPr>
      </p:pic>
    </p:spTree>
    <p:extLst>
      <p:ext uri="{BB962C8B-B14F-4D97-AF65-F5344CB8AC3E}">
        <p14:creationId xmlns:p14="http://schemas.microsoft.com/office/powerpoint/2010/main" val="2122821770"/>
      </p:ext>
    </p:extLst>
  </p:cSld>
  <p:clrMap bg1="lt1" tx1="dk1" bg2="lt2" tx2="dk2" accent1="accent1" accent2="accent2" accent3="accent3" accent4="accent4" accent5="accent5" accent6="accent6" hlink="hlink" folHlink="folHlink"/>
  <p:sldLayoutIdLst>
    <p:sldLayoutId id="2147483679" r:id="rId1"/>
    <p:sldLayoutId id="2147483742" r:id="rId2"/>
    <p:sldLayoutId id="2147483741"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ー 1">
            <a:extLst>
              <a:ext uri="{FF2B5EF4-FFF2-40B4-BE49-F238E27FC236}">
                <a16:creationId xmlns:a16="http://schemas.microsoft.com/office/drawing/2014/main" id="{519420CB-CF56-435A-A5AD-9C1751E314DF}"/>
              </a:ext>
            </a:extLst>
          </p:cNvPr>
          <p:cNvSpPr>
            <a:spLocks noGrp="1"/>
          </p:cNvSpPr>
          <p:nvPr>
            <p:ph type="body" sz="quarter" idx="10"/>
          </p:nvPr>
        </p:nvSpPr>
        <p:spPr>
          <a:xfrm>
            <a:off x="2264833" y="181587"/>
            <a:ext cx="8153400" cy="388031"/>
          </a:xfrm>
        </p:spPr>
        <p:txBody>
          <a:bodyPr>
            <a:normAutofit fontScale="92500" lnSpcReduction="10000"/>
          </a:bodyPr>
          <a:lstStyle/>
          <a:p>
            <a:r>
              <a:rPr lang="ja-JP" altLang="en-US" b="0" dirty="0">
                <a:solidFill>
                  <a:srgbClr val="0000DA"/>
                </a:solidFill>
                <a:latin typeface="+mn-ea"/>
                <a:ea typeface="+mn-ea"/>
              </a:rPr>
              <a:t>リリース項目一覧　</a:t>
            </a:r>
            <a:r>
              <a:rPr lang="en-US" altLang="ja-JP" b="0" dirty="0">
                <a:solidFill>
                  <a:srgbClr val="0000DA"/>
                </a:solidFill>
                <a:latin typeface="+mn-ea"/>
                <a:ea typeface="+mn-ea"/>
              </a:rPr>
              <a:t>1/1</a:t>
            </a:r>
            <a:endParaRPr lang="ja-JP" altLang="en-US" b="0" dirty="0">
              <a:solidFill>
                <a:srgbClr val="0000DA"/>
              </a:solidFill>
              <a:latin typeface="+mn-ea"/>
              <a:ea typeface="+mn-ea"/>
            </a:endParaRPr>
          </a:p>
        </p:txBody>
      </p:sp>
      <p:graphicFrame>
        <p:nvGraphicFramePr>
          <p:cNvPr id="10" name="表 5">
            <a:extLst>
              <a:ext uri="{FF2B5EF4-FFF2-40B4-BE49-F238E27FC236}">
                <a16:creationId xmlns:a16="http://schemas.microsoft.com/office/drawing/2014/main" id="{9A73FC9C-B293-01B3-E184-600FD61FAF68}"/>
              </a:ext>
            </a:extLst>
          </p:cNvPr>
          <p:cNvGraphicFramePr>
            <a:graphicFrameLocks noGrp="1"/>
          </p:cNvGraphicFramePr>
          <p:nvPr>
            <p:extLst>
              <p:ext uri="{D42A27DB-BD31-4B8C-83A1-F6EECF244321}">
                <p14:modId xmlns:p14="http://schemas.microsoft.com/office/powerpoint/2010/main" val="2235890077"/>
              </p:ext>
            </p:extLst>
          </p:nvPr>
        </p:nvGraphicFramePr>
        <p:xfrm>
          <a:off x="134471" y="3022900"/>
          <a:ext cx="11923058" cy="2682240"/>
        </p:xfrm>
        <a:graphic>
          <a:graphicData uri="http://schemas.openxmlformats.org/drawingml/2006/table">
            <a:tbl>
              <a:tblPr firstRow="1" bandRow="1">
                <a:tableStyleId>{5940675A-B579-460E-94D1-54222C63F5DA}</a:tableStyleId>
              </a:tblPr>
              <a:tblGrid>
                <a:gridCol w="519369">
                  <a:extLst>
                    <a:ext uri="{9D8B030D-6E8A-4147-A177-3AD203B41FA5}">
                      <a16:colId xmlns:a16="http://schemas.microsoft.com/office/drawing/2014/main" val="889631269"/>
                    </a:ext>
                  </a:extLst>
                </a:gridCol>
                <a:gridCol w="1845578">
                  <a:extLst>
                    <a:ext uri="{9D8B030D-6E8A-4147-A177-3AD203B41FA5}">
                      <a16:colId xmlns:a16="http://schemas.microsoft.com/office/drawing/2014/main" val="134053511"/>
                    </a:ext>
                  </a:extLst>
                </a:gridCol>
                <a:gridCol w="1308683">
                  <a:extLst>
                    <a:ext uri="{9D8B030D-6E8A-4147-A177-3AD203B41FA5}">
                      <a16:colId xmlns:a16="http://schemas.microsoft.com/office/drawing/2014/main" val="2342985539"/>
                    </a:ext>
                  </a:extLst>
                </a:gridCol>
                <a:gridCol w="3738972">
                  <a:extLst>
                    <a:ext uri="{9D8B030D-6E8A-4147-A177-3AD203B41FA5}">
                      <a16:colId xmlns:a16="http://schemas.microsoft.com/office/drawing/2014/main" val="3343669445"/>
                    </a:ext>
                  </a:extLst>
                </a:gridCol>
                <a:gridCol w="4510456">
                  <a:extLst>
                    <a:ext uri="{9D8B030D-6E8A-4147-A177-3AD203B41FA5}">
                      <a16:colId xmlns:a16="http://schemas.microsoft.com/office/drawing/2014/main" val="1160287430"/>
                    </a:ext>
                  </a:extLst>
                </a:gridCol>
              </a:tblGrid>
              <a:tr h="292020">
                <a:tc>
                  <a:txBody>
                    <a:bodyPr/>
                    <a:lstStyle/>
                    <a:p>
                      <a:pPr algn="ctr"/>
                      <a:r>
                        <a:rPr kumimoji="1" lang="en-US" altLang="ja-JP" sz="1400" b="1" dirty="0">
                          <a:solidFill>
                            <a:schemeClr val="bg1"/>
                          </a:solidFill>
                        </a:rPr>
                        <a:t>NO.</a:t>
                      </a:r>
                      <a:endParaRPr kumimoji="1" lang="ja-JP" altLang="en-US" sz="1400" b="1" dirty="0">
                        <a:solidFill>
                          <a:schemeClr val="bg1"/>
                        </a:solidFill>
                        <a:latin typeface="+mn-ea"/>
                        <a:ea typeface="+mn-ea"/>
                      </a:endParaRPr>
                    </a:p>
                  </a:txBody>
                  <a:tcPr anchor="ctr">
                    <a:solidFill>
                      <a:srgbClr val="0070C0"/>
                    </a:solidFill>
                  </a:tcPr>
                </a:tc>
                <a:tc>
                  <a:txBody>
                    <a:bodyPr/>
                    <a:lstStyle/>
                    <a:p>
                      <a:pPr algn="ctr"/>
                      <a:r>
                        <a:rPr kumimoji="1" lang="ja-JP" altLang="en-US" sz="1400" b="1" dirty="0">
                          <a:solidFill>
                            <a:schemeClr val="bg1"/>
                          </a:solidFill>
                        </a:rPr>
                        <a:t>対象機能</a:t>
                      </a:r>
                      <a:endParaRPr kumimoji="1" lang="ja-JP" altLang="en-US" sz="1400" b="1" dirty="0">
                        <a:solidFill>
                          <a:schemeClr val="bg1"/>
                        </a:solidFill>
                        <a:latin typeface="+mn-ea"/>
                        <a:ea typeface="+mn-ea"/>
                      </a:endParaRPr>
                    </a:p>
                  </a:txBody>
                  <a:tcPr anchor="ctr">
                    <a:solidFill>
                      <a:srgbClr val="0070C0"/>
                    </a:solidFill>
                  </a:tcPr>
                </a:tc>
                <a:tc>
                  <a:txBody>
                    <a:bodyPr/>
                    <a:lstStyle/>
                    <a:p>
                      <a:pPr algn="ctr"/>
                      <a:r>
                        <a:rPr kumimoji="1" lang="ja-JP" altLang="en-US" sz="1400" b="1" dirty="0">
                          <a:solidFill>
                            <a:schemeClr val="bg1"/>
                          </a:solidFill>
                          <a:latin typeface="+mn-ea"/>
                          <a:ea typeface="+mn-ea"/>
                        </a:rPr>
                        <a:t>対象</a:t>
                      </a:r>
                    </a:p>
                  </a:txBody>
                  <a:tcPr anchor="ctr">
                    <a:solidFill>
                      <a:srgbClr val="0070C0"/>
                    </a:solidFill>
                  </a:tcPr>
                </a:tc>
                <a:tc>
                  <a:txBody>
                    <a:bodyPr/>
                    <a:lstStyle/>
                    <a:p>
                      <a:pPr algn="ctr"/>
                      <a:r>
                        <a:rPr kumimoji="1" lang="ja-JP" altLang="en-US" sz="1400" b="1" dirty="0">
                          <a:solidFill>
                            <a:schemeClr val="bg1"/>
                          </a:solidFill>
                          <a:latin typeface="+mn-ea"/>
                          <a:ea typeface="+mn-ea"/>
                        </a:rPr>
                        <a:t>概要</a:t>
                      </a:r>
                    </a:p>
                  </a:txBody>
                  <a:tcPr anchor="ctr">
                    <a:solidFill>
                      <a:srgbClr val="0070C0"/>
                    </a:solidFill>
                  </a:tcPr>
                </a:tc>
                <a:tc>
                  <a:txBody>
                    <a:bodyPr/>
                    <a:lstStyle/>
                    <a:p>
                      <a:pPr algn="ctr"/>
                      <a:r>
                        <a:rPr kumimoji="1" lang="ja-JP" altLang="en-US" sz="1400" b="1" dirty="0">
                          <a:solidFill>
                            <a:schemeClr val="bg1"/>
                          </a:solidFill>
                          <a:latin typeface="+mn-ea"/>
                          <a:ea typeface="+mn-ea"/>
                        </a:rPr>
                        <a:t>詳細</a:t>
                      </a:r>
                    </a:p>
                  </a:txBody>
                  <a:tcPr anchor="ctr">
                    <a:solidFill>
                      <a:srgbClr val="0070C0"/>
                    </a:solidFill>
                  </a:tcPr>
                </a:tc>
                <a:extLst>
                  <a:ext uri="{0D108BD9-81ED-4DB2-BD59-A6C34878D82A}">
                    <a16:rowId xmlns:a16="http://schemas.microsoft.com/office/drawing/2014/main" val="1860205053"/>
                  </a:ext>
                </a:extLst>
              </a:tr>
              <a:tr h="604051">
                <a:tc>
                  <a:txBody>
                    <a:bodyPr/>
                    <a:lstStyle/>
                    <a:p>
                      <a:pPr algn="ctr"/>
                      <a:r>
                        <a:rPr kumimoji="1" lang="en-US" altLang="ja-JP" sz="1200" dirty="0">
                          <a:solidFill>
                            <a:schemeClr val="tx1"/>
                          </a:solidFill>
                          <a:latin typeface="+mn-ea"/>
                          <a:ea typeface="+mn-ea"/>
                        </a:rPr>
                        <a:t>1</a:t>
                      </a:r>
                      <a:endParaRPr kumimoji="1" lang="ja-JP" altLang="en-US" sz="1200" dirty="0">
                        <a:solidFill>
                          <a:schemeClr val="tx1"/>
                        </a:solidFill>
                        <a:latin typeface="+mn-ea"/>
                        <a:ea typeface="+mn-ea"/>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n-ea"/>
                          <a:ea typeface="+mn-ea"/>
                          <a:cs typeface="+mn-cs"/>
                        </a:rPr>
                        <a:t>精度検証機能</a:t>
                      </a:r>
                      <a:endParaRPr kumimoji="1" lang="en-US" altLang="ja-JP" sz="1200" b="0" kern="1200" dirty="0">
                        <a:solidFill>
                          <a:schemeClr val="tx1"/>
                        </a:solidFill>
                        <a:latin typeface="+mn-ea"/>
                        <a:ea typeface="+mn-ea"/>
                        <a:cs typeface="+mn-cs"/>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chemeClr val="tx1"/>
                          </a:solidFill>
                          <a:latin typeface="+mn-ea"/>
                          <a:ea typeface="+mn-ea"/>
                        </a:rPr>
                        <a:t>モバイルアプリ</a:t>
                      </a:r>
                      <a:endParaRPr kumimoji="1" lang="en-US" altLang="ja-JP" sz="120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200" b="0" dirty="0">
                          <a:solidFill>
                            <a:schemeClr val="tx1"/>
                          </a:solidFill>
                          <a:latin typeface="+mn-ea"/>
                          <a:ea typeface="+mn-ea"/>
                        </a:rPr>
                        <a:t>Web</a:t>
                      </a:r>
                      <a:r>
                        <a:rPr kumimoji="1" lang="ja-JP" altLang="en-US" sz="1200" b="0" dirty="0">
                          <a:solidFill>
                            <a:schemeClr val="tx1"/>
                          </a:solidFill>
                          <a:latin typeface="+mn-ea"/>
                          <a:ea typeface="+mn-ea"/>
                        </a:rPr>
                        <a:t>アプリ</a:t>
                      </a:r>
                      <a:endParaRPr kumimoji="1" lang="en-US" altLang="ja-JP" sz="1200" b="0" dirty="0">
                        <a:solidFill>
                          <a:schemeClr val="tx1"/>
                        </a:solidFill>
                        <a:latin typeface="+mn-ea"/>
                        <a:ea typeface="+mn-ea"/>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1" kern="1200" dirty="0">
                          <a:solidFill>
                            <a:schemeClr val="tx1"/>
                          </a:solidFill>
                          <a:latin typeface="+mn-ea"/>
                          <a:ea typeface="+mn-ea"/>
                          <a:cs typeface="+mn-cs"/>
                        </a:rPr>
                        <a:t>不具合対策です。</a:t>
                      </a:r>
                      <a:endParaRPr kumimoji="1" lang="en-US" altLang="ja-JP" sz="1200" b="1"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kern="1200" dirty="0">
                          <a:solidFill>
                            <a:schemeClr val="tx1"/>
                          </a:solidFill>
                          <a:latin typeface="+mn-ea"/>
                          <a:ea typeface="+mn-ea"/>
                          <a:cs typeface="+mn-cs"/>
                        </a:rPr>
                        <a:t>精度検証実行後、</a:t>
                      </a:r>
                      <a:r>
                        <a:rPr kumimoji="1" lang="en-US" altLang="ja-JP" sz="1200" b="0" kern="1200" dirty="0">
                          <a:solidFill>
                            <a:schemeClr val="tx1"/>
                          </a:solidFill>
                          <a:latin typeface="+mn-ea"/>
                          <a:ea typeface="+mn-ea"/>
                          <a:cs typeface="+mn-cs"/>
                        </a:rPr>
                        <a:t>Excel</a:t>
                      </a:r>
                      <a:r>
                        <a:rPr kumimoji="1" lang="ja-JP" altLang="en-US" sz="1200" b="0" kern="1200" dirty="0">
                          <a:solidFill>
                            <a:schemeClr val="tx1"/>
                          </a:solidFill>
                          <a:latin typeface="+mn-ea"/>
                          <a:ea typeface="+mn-ea"/>
                          <a:cs typeface="+mn-cs"/>
                        </a:rPr>
                        <a:t>出力ボタンを押下すると、ダウンロードエラーと表示されてエクスポートに失敗しておりましたので修正いたしました。</a:t>
                      </a:r>
                      <a:endParaRPr kumimoji="1" lang="en-US" altLang="ja-JP" sz="1200" b="0" kern="1200" dirty="0">
                        <a:solidFill>
                          <a:schemeClr val="tx1"/>
                        </a:solidFill>
                        <a:latin typeface="+mn-ea"/>
                        <a:ea typeface="+mn-ea"/>
                        <a:cs typeface="+mn-cs"/>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kern="1200" dirty="0">
                          <a:solidFill>
                            <a:schemeClr val="tx1"/>
                          </a:solidFill>
                          <a:latin typeface="+mn-ea"/>
                          <a:ea typeface="+mn-ea"/>
                          <a:cs typeface="+mn-cs"/>
                        </a:rPr>
                        <a:t>左記の通り。</a:t>
                      </a:r>
                    </a:p>
                  </a:txBody>
                  <a:tcPr anchor="ctr">
                    <a:solidFill>
                      <a:schemeClr val="bg1"/>
                    </a:solidFill>
                  </a:tcPr>
                </a:tc>
                <a:extLst>
                  <a:ext uri="{0D108BD9-81ED-4DB2-BD59-A6C34878D82A}">
                    <a16:rowId xmlns:a16="http://schemas.microsoft.com/office/drawing/2014/main" val="1888249359"/>
                  </a:ext>
                </a:extLst>
              </a:tr>
              <a:tr h="604051">
                <a:tc>
                  <a:txBody>
                    <a:bodyPr/>
                    <a:lstStyle/>
                    <a:p>
                      <a:pPr algn="ctr"/>
                      <a:r>
                        <a:rPr kumimoji="1" lang="en-US" altLang="ja-JP" sz="1200" dirty="0">
                          <a:solidFill>
                            <a:schemeClr val="tx1"/>
                          </a:solidFill>
                          <a:latin typeface="+mn-ea"/>
                          <a:ea typeface="+mn-ea"/>
                        </a:rPr>
                        <a:t>2</a:t>
                      </a:r>
                      <a:endParaRPr kumimoji="1" lang="ja-JP" altLang="en-US" sz="1200" dirty="0">
                        <a:solidFill>
                          <a:schemeClr val="tx1"/>
                        </a:solidFill>
                        <a:latin typeface="+mn-ea"/>
                        <a:ea typeface="+mn-ea"/>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kern="1200" dirty="0">
                          <a:solidFill>
                            <a:schemeClr val="tx1"/>
                          </a:solidFill>
                          <a:latin typeface="+mn-ea"/>
                          <a:ea typeface="+mn-ea"/>
                          <a:cs typeface="+mn-cs"/>
                        </a:rPr>
                        <a:t>座標系変換機能</a:t>
                      </a:r>
                      <a:endParaRPr kumimoji="1" lang="en-US" altLang="ja-JP" sz="1200" b="0" kern="1200" dirty="0">
                        <a:solidFill>
                          <a:schemeClr val="tx1"/>
                        </a:solidFill>
                        <a:latin typeface="+mn-ea"/>
                        <a:ea typeface="+mn-ea"/>
                        <a:cs typeface="+mn-cs"/>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dirty="0">
                          <a:solidFill>
                            <a:schemeClr val="tx1"/>
                          </a:solidFill>
                          <a:latin typeface="+mn-ea"/>
                          <a:ea typeface="+mn-ea"/>
                        </a:rPr>
                        <a:t>モバイルアプリ</a:t>
                      </a:r>
                      <a:endParaRPr kumimoji="1" lang="en-US" altLang="ja-JP" sz="120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200" b="0" dirty="0">
                          <a:solidFill>
                            <a:schemeClr val="tx1"/>
                          </a:solidFill>
                          <a:latin typeface="+mn-ea"/>
                          <a:ea typeface="+mn-ea"/>
                        </a:rPr>
                        <a:t>Web</a:t>
                      </a:r>
                      <a:r>
                        <a:rPr kumimoji="1" lang="ja-JP" altLang="en-US" sz="1200" b="0" dirty="0">
                          <a:solidFill>
                            <a:schemeClr val="tx1"/>
                          </a:solidFill>
                          <a:latin typeface="+mn-ea"/>
                          <a:ea typeface="+mn-ea"/>
                        </a:rPr>
                        <a:t>アプリ</a:t>
                      </a:r>
                      <a:endParaRPr kumimoji="1" lang="en-US" altLang="ja-JP" sz="1200" b="0" dirty="0">
                        <a:solidFill>
                          <a:schemeClr val="tx1"/>
                        </a:solidFill>
                        <a:latin typeface="+mn-ea"/>
                        <a:ea typeface="+mn-ea"/>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1" kern="1200" dirty="0">
                          <a:solidFill>
                            <a:schemeClr val="tx1"/>
                          </a:solidFill>
                          <a:latin typeface="+mn-ea"/>
                          <a:ea typeface="+mn-ea"/>
                          <a:cs typeface="+mn-cs"/>
                        </a:rPr>
                        <a:t>不具合対策です。</a:t>
                      </a:r>
                      <a:endParaRPr kumimoji="1" lang="en-US" altLang="ja-JP" sz="1200" b="1" kern="1200" dirty="0">
                        <a:solidFill>
                          <a:schemeClr val="tx1"/>
                        </a:solidFill>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200" b="0" kern="1200" dirty="0">
                          <a:solidFill>
                            <a:schemeClr val="tx1"/>
                          </a:solidFill>
                          <a:latin typeface="+mn-ea"/>
                          <a:ea typeface="+mn-ea"/>
                          <a:cs typeface="+mn-cs"/>
                        </a:rPr>
                        <a:t>Smart Construction Dashboard</a:t>
                      </a:r>
                      <a:r>
                        <a:rPr kumimoji="1" lang="ja-JP" altLang="en-US" sz="1200" b="0" kern="1200" dirty="0">
                          <a:solidFill>
                            <a:schemeClr val="tx1"/>
                          </a:solidFill>
                          <a:latin typeface="+mn-ea"/>
                          <a:ea typeface="+mn-ea"/>
                          <a:cs typeface="+mn-cs"/>
                        </a:rPr>
                        <a:t>に現場がインポートされていない状態で座標系変換実施した際、</a:t>
                      </a:r>
                      <a:r>
                        <a:rPr kumimoji="1" lang="en-US" altLang="ja-JP" sz="1200" b="0" kern="1200" dirty="0">
                          <a:solidFill>
                            <a:schemeClr val="tx1"/>
                          </a:solidFill>
                          <a:latin typeface="+mn-ea"/>
                          <a:ea typeface="+mn-ea"/>
                          <a:cs typeface="+mn-cs"/>
                        </a:rPr>
                        <a:t>EPSG</a:t>
                      </a:r>
                      <a:r>
                        <a:rPr kumimoji="1" lang="ja-JP" altLang="en-US" sz="1200" b="0" kern="1200" dirty="0">
                          <a:solidFill>
                            <a:schemeClr val="tx1"/>
                          </a:solidFill>
                          <a:latin typeface="+mn-ea"/>
                          <a:ea typeface="+mn-ea"/>
                          <a:cs typeface="+mn-cs"/>
                        </a:rPr>
                        <a:t>コードを用いて座標系変換を実施した場合に、変換処理が失敗する事象が発生しておりました。</a:t>
                      </a:r>
                      <a:r>
                        <a:rPr kumimoji="1" lang="en-US" altLang="ja-JP" sz="1200" b="0" kern="1200" dirty="0">
                          <a:solidFill>
                            <a:schemeClr val="tx1"/>
                          </a:solidFill>
                          <a:latin typeface="+mn-ea"/>
                          <a:ea typeface="+mn-ea"/>
                          <a:cs typeface="+mn-cs"/>
                        </a:rPr>
                        <a:t>Smart Construction Dashboard</a:t>
                      </a:r>
                      <a:r>
                        <a:rPr kumimoji="1" lang="ja-JP" altLang="en-US" sz="1200" b="0" kern="1200" dirty="0">
                          <a:solidFill>
                            <a:schemeClr val="tx1"/>
                          </a:solidFill>
                          <a:latin typeface="+mn-ea"/>
                          <a:ea typeface="+mn-ea"/>
                          <a:cs typeface="+mn-cs"/>
                        </a:rPr>
                        <a:t>に現場がインポートされていない状態でも座標系変換が完了するように修正しました。</a:t>
                      </a:r>
                      <a:endParaRPr kumimoji="1" lang="en-US" altLang="ja-JP" sz="1200" b="0" kern="1200" dirty="0">
                        <a:solidFill>
                          <a:schemeClr val="tx1"/>
                        </a:solidFill>
                        <a:latin typeface="+mn-ea"/>
                        <a:ea typeface="+mn-ea"/>
                        <a:cs typeface="+mn-cs"/>
                      </a:endParaRPr>
                    </a:p>
                  </a:txBody>
                  <a:tcPr anchor="c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b="0" kern="1200">
                          <a:solidFill>
                            <a:schemeClr val="tx1"/>
                          </a:solidFill>
                          <a:latin typeface="+mn-ea"/>
                          <a:ea typeface="+mn-ea"/>
                          <a:cs typeface="+mn-cs"/>
                        </a:rPr>
                        <a:t>左記の通り。</a:t>
                      </a:r>
                    </a:p>
                  </a:txBody>
                  <a:tcPr anchor="ctr">
                    <a:solidFill>
                      <a:schemeClr val="bg1"/>
                    </a:solidFill>
                  </a:tcPr>
                </a:tc>
                <a:extLst>
                  <a:ext uri="{0D108BD9-81ED-4DB2-BD59-A6C34878D82A}">
                    <a16:rowId xmlns:a16="http://schemas.microsoft.com/office/drawing/2014/main" val="2663924223"/>
                  </a:ext>
                </a:extLst>
              </a:tr>
            </a:tbl>
          </a:graphicData>
        </a:graphic>
      </p:graphicFrame>
      <p:sp>
        <p:nvSpPr>
          <p:cNvPr id="4" name="テキスト ボックス 3">
            <a:extLst>
              <a:ext uri="{FF2B5EF4-FFF2-40B4-BE49-F238E27FC236}">
                <a16:creationId xmlns:a16="http://schemas.microsoft.com/office/drawing/2014/main" id="{4B29D685-6C85-7514-ACDD-F708CF1D4328}"/>
              </a:ext>
            </a:extLst>
          </p:cNvPr>
          <p:cNvSpPr txBox="1"/>
          <p:nvPr/>
        </p:nvSpPr>
        <p:spPr>
          <a:xfrm>
            <a:off x="143361" y="760797"/>
            <a:ext cx="8395840" cy="646331"/>
          </a:xfrm>
          <a:prstGeom prst="rect">
            <a:avLst/>
          </a:prstGeom>
          <a:noFill/>
        </p:spPr>
        <p:txBody>
          <a:bodyPr wrap="square" rtlCol="0">
            <a:spAutoFit/>
          </a:bodyPr>
          <a:lstStyle/>
          <a:p>
            <a:r>
              <a:rPr kumimoji="1" lang="ja-JP" altLang="en-US" dirty="0">
                <a:ea typeface="游ゴシック"/>
              </a:rPr>
              <a:t>　</a:t>
            </a:r>
            <a:r>
              <a:rPr kumimoji="1" lang="en-US" altLang="ja-JP" dirty="0">
                <a:ea typeface="游ゴシック"/>
              </a:rPr>
              <a:t>Smart Construction Quick3D(</a:t>
            </a:r>
            <a:r>
              <a:rPr kumimoji="1" lang="ja-JP" altLang="en-US" dirty="0">
                <a:ea typeface="游ゴシック"/>
              </a:rPr>
              <a:t>以下</a:t>
            </a:r>
            <a:r>
              <a:rPr kumimoji="1" lang="en-US" altLang="ja-JP" dirty="0">
                <a:ea typeface="游ゴシック"/>
              </a:rPr>
              <a:t>SC Quick3D)</a:t>
            </a:r>
            <a:r>
              <a:rPr kumimoji="1" lang="ja-JP" altLang="en-US" dirty="0">
                <a:ea typeface="游ゴシック"/>
              </a:rPr>
              <a:t>のアップデートについて、</a:t>
            </a:r>
            <a:endParaRPr kumimoji="1" lang="en-US" altLang="ja-JP" dirty="0">
              <a:ea typeface="游ゴシック"/>
            </a:endParaRPr>
          </a:p>
          <a:p>
            <a:r>
              <a:rPr kumimoji="1" lang="en-US" altLang="ja-JP" dirty="0">
                <a:ea typeface="游ゴシック"/>
              </a:rPr>
              <a:t>    </a:t>
            </a:r>
            <a:r>
              <a:rPr kumimoji="1" lang="ja-JP" altLang="en-US" dirty="0">
                <a:ea typeface="游ゴシック"/>
              </a:rPr>
              <a:t>以下の日程・内容にてリリースを致します。</a:t>
            </a:r>
            <a:r>
              <a:rPr kumimoji="1" lang="en-US" altLang="ja-JP" dirty="0">
                <a:ea typeface="游ゴシック"/>
              </a:rPr>
              <a:t>	</a:t>
            </a:r>
          </a:p>
        </p:txBody>
      </p:sp>
      <p:sp>
        <p:nvSpPr>
          <p:cNvPr id="7" name="テキスト ボックス 6">
            <a:extLst>
              <a:ext uri="{FF2B5EF4-FFF2-40B4-BE49-F238E27FC236}">
                <a16:creationId xmlns:a16="http://schemas.microsoft.com/office/drawing/2014/main" id="{DA2EA97B-3534-6584-B9B8-CE72B404E596}"/>
              </a:ext>
            </a:extLst>
          </p:cNvPr>
          <p:cNvSpPr txBox="1"/>
          <p:nvPr/>
        </p:nvSpPr>
        <p:spPr>
          <a:xfrm>
            <a:off x="406160" y="1422462"/>
            <a:ext cx="7510241" cy="646331"/>
          </a:xfrm>
          <a:prstGeom prst="rect">
            <a:avLst/>
          </a:prstGeom>
          <a:noFill/>
        </p:spPr>
        <p:txBody>
          <a:bodyPr wrap="square" lIns="91440" tIns="45720" rIns="91440" bIns="45720" rtlCol="0" anchor="t">
            <a:spAutoFit/>
          </a:bodyPr>
          <a:lstStyle/>
          <a:p>
            <a:r>
              <a:rPr lang="ja-JP" altLang="en-US" b="1" u="sng" dirty="0">
                <a:latin typeface="+mn-ea"/>
              </a:rPr>
              <a:t>日程：日本時間　</a:t>
            </a:r>
            <a:r>
              <a:rPr lang="en-US" altLang="ja-JP" b="1" u="sng" dirty="0">
                <a:latin typeface="+mn-ea"/>
              </a:rPr>
              <a:t>8</a:t>
            </a:r>
            <a:r>
              <a:rPr lang="ja-JP" altLang="en-US" b="1" u="sng" dirty="0">
                <a:latin typeface="+mn-ea"/>
              </a:rPr>
              <a:t>月</a:t>
            </a:r>
            <a:r>
              <a:rPr lang="en-US" altLang="ja-JP" b="1" u="sng" dirty="0">
                <a:latin typeface="+mn-ea"/>
              </a:rPr>
              <a:t>9</a:t>
            </a:r>
            <a:r>
              <a:rPr lang="ja-JP" altLang="en-US" b="1" u="sng" dirty="0">
                <a:latin typeface="+mn-ea"/>
              </a:rPr>
              <a:t>日</a:t>
            </a:r>
            <a:r>
              <a:rPr lang="en-US" altLang="ja-JP" b="1" u="sng" dirty="0">
                <a:latin typeface="+mn-ea"/>
              </a:rPr>
              <a:t>(</a:t>
            </a:r>
            <a:r>
              <a:rPr lang="ja-JP" altLang="en-US" b="1" u="sng" dirty="0">
                <a:latin typeface="+mn-ea"/>
              </a:rPr>
              <a:t>火</a:t>
            </a:r>
            <a:r>
              <a:rPr lang="en-US" altLang="ja-JP" b="1" u="sng" dirty="0">
                <a:latin typeface="+mn-ea"/>
              </a:rPr>
              <a:t>)(</a:t>
            </a:r>
            <a:r>
              <a:rPr lang="ja-JP" altLang="en-US" b="1" u="sng" dirty="0">
                <a:latin typeface="+mn-ea"/>
              </a:rPr>
              <a:t>予定</a:t>
            </a:r>
            <a:r>
              <a:rPr lang="en-US" altLang="ja-JP" b="1" u="sng" dirty="0">
                <a:latin typeface="+mn-ea"/>
              </a:rPr>
              <a:t>)</a:t>
            </a:r>
            <a:r>
              <a:rPr lang="ja-JP" altLang="en-US" b="1" u="sng" dirty="0">
                <a:latin typeface="+mn-ea"/>
              </a:rPr>
              <a:t>　</a:t>
            </a:r>
            <a:r>
              <a:rPr lang="en-US" altLang="ja-JP" b="1" u="sng" dirty="0">
                <a:latin typeface="+mn-ea"/>
              </a:rPr>
              <a:t>18:00</a:t>
            </a:r>
            <a:r>
              <a:rPr lang="ja-JP" altLang="en-US" b="1" u="sng" dirty="0">
                <a:latin typeface="+mn-ea"/>
              </a:rPr>
              <a:t>～</a:t>
            </a:r>
            <a:r>
              <a:rPr lang="en-US" altLang="ja-JP" b="1" u="sng" dirty="0">
                <a:latin typeface="+mn-ea"/>
              </a:rPr>
              <a:t>20:00</a:t>
            </a:r>
          </a:p>
          <a:p>
            <a:r>
              <a:rPr lang="en-US" altLang="ja-JP" b="1" dirty="0">
                <a:latin typeface="+mn-ea"/>
              </a:rPr>
              <a:t>          </a:t>
            </a:r>
            <a:r>
              <a:rPr lang="en-US" altLang="ja-JP" b="1" u="sng" dirty="0">
                <a:latin typeface="+mn-ea"/>
              </a:rPr>
              <a:t>(</a:t>
            </a:r>
            <a:r>
              <a:rPr lang="ja-JP" altLang="en-US" b="1" u="sng" dirty="0">
                <a:latin typeface="+mn-ea"/>
              </a:rPr>
              <a:t>リリース作業中は、一時的にアプリが使えなくなります。</a:t>
            </a:r>
            <a:r>
              <a:rPr lang="en-US" altLang="ja-JP" b="1" u="sng" dirty="0">
                <a:latin typeface="+mn-ea"/>
              </a:rPr>
              <a:t>)</a:t>
            </a:r>
            <a:r>
              <a:rPr kumimoji="1" lang="en-US" altLang="ja-JP" b="1" u="sng" dirty="0">
                <a:latin typeface="+mn-ea"/>
              </a:rPr>
              <a:t> </a:t>
            </a:r>
            <a:r>
              <a:rPr kumimoji="1" lang="ja-JP" altLang="en-US" b="1" u="sng" dirty="0">
                <a:latin typeface="+mn-ea"/>
              </a:rPr>
              <a:t>　</a:t>
            </a:r>
            <a:endParaRPr kumimoji="1" lang="en-US" altLang="ja-JP" b="1" u="sng" dirty="0">
              <a:latin typeface="+mn-ea"/>
            </a:endParaRPr>
          </a:p>
        </p:txBody>
      </p:sp>
      <p:graphicFrame>
        <p:nvGraphicFramePr>
          <p:cNvPr id="3" name="表 5">
            <a:extLst>
              <a:ext uri="{FF2B5EF4-FFF2-40B4-BE49-F238E27FC236}">
                <a16:creationId xmlns:a16="http://schemas.microsoft.com/office/drawing/2014/main" id="{0AEA6057-0D84-ADA9-5CB8-BB07EA8590D7}"/>
              </a:ext>
            </a:extLst>
          </p:cNvPr>
          <p:cNvGraphicFramePr>
            <a:graphicFrameLocks noGrp="1"/>
          </p:cNvGraphicFramePr>
          <p:nvPr>
            <p:extLst>
              <p:ext uri="{D42A27DB-BD31-4B8C-83A1-F6EECF244321}">
                <p14:modId xmlns:p14="http://schemas.microsoft.com/office/powerpoint/2010/main" val="469596442"/>
              </p:ext>
            </p:extLst>
          </p:nvPr>
        </p:nvGraphicFramePr>
        <p:xfrm>
          <a:off x="8296266" y="1578150"/>
          <a:ext cx="3266152" cy="807720"/>
        </p:xfrm>
        <a:graphic>
          <a:graphicData uri="http://schemas.openxmlformats.org/drawingml/2006/table">
            <a:tbl>
              <a:tblPr firstRow="1" bandRow="1">
                <a:tableStyleId>{5940675A-B579-460E-94D1-54222C63F5DA}</a:tableStyleId>
              </a:tblPr>
              <a:tblGrid>
                <a:gridCol w="1034152">
                  <a:extLst>
                    <a:ext uri="{9D8B030D-6E8A-4147-A177-3AD203B41FA5}">
                      <a16:colId xmlns:a16="http://schemas.microsoft.com/office/drawing/2014/main" val="889631269"/>
                    </a:ext>
                  </a:extLst>
                </a:gridCol>
                <a:gridCol w="1116000">
                  <a:extLst>
                    <a:ext uri="{9D8B030D-6E8A-4147-A177-3AD203B41FA5}">
                      <a16:colId xmlns:a16="http://schemas.microsoft.com/office/drawing/2014/main" val="134053511"/>
                    </a:ext>
                  </a:extLst>
                </a:gridCol>
                <a:gridCol w="1116000">
                  <a:extLst>
                    <a:ext uri="{9D8B030D-6E8A-4147-A177-3AD203B41FA5}">
                      <a16:colId xmlns:a16="http://schemas.microsoft.com/office/drawing/2014/main" val="3343669445"/>
                    </a:ext>
                  </a:extLst>
                </a:gridCol>
              </a:tblGrid>
              <a:tr h="122932">
                <a:tc>
                  <a:txBody>
                    <a:bodyPr/>
                    <a:lstStyle/>
                    <a:p>
                      <a:pPr algn="ctr"/>
                      <a:r>
                        <a:rPr kumimoji="1" lang="en-US" altLang="ja-JP" sz="1100" b="1" dirty="0">
                          <a:solidFill>
                            <a:schemeClr val="bg1"/>
                          </a:solidFill>
                        </a:rPr>
                        <a:t>NO.</a:t>
                      </a:r>
                      <a:endParaRPr kumimoji="1" lang="ja-JP" altLang="en-US" sz="1100" b="1" dirty="0">
                        <a:solidFill>
                          <a:schemeClr val="bg1"/>
                        </a:solidFill>
                        <a:latin typeface="+mn-ea"/>
                        <a:ea typeface="+mn-ea"/>
                      </a:endParaRPr>
                    </a:p>
                  </a:txBody>
                  <a:tcPr anchor="ctr">
                    <a:solidFill>
                      <a:srgbClr val="0070C0"/>
                    </a:solidFill>
                  </a:tcPr>
                </a:tc>
                <a:tc>
                  <a:txBody>
                    <a:bodyPr/>
                    <a:lstStyle/>
                    <a:p>
                      <a:pPr algn="ctr"/>
                      <a:r>
                        <a:rPr kumimoji="1" lang="ja-JP" altLang="en-US" sz="1100" b="1" dirty="0">
                          <a:solidFill>
                            <a:schemeClr val="bg1"/>
                          </a:solidFill>
                        </a:rPr>
                        <a:t>現行最新</a:t>
                      </a:r>
                      <a:endParaRPr kumimoji="1" lang="ja-JP" altLang="en-US" sz="1100" b="1" dirty="0">
                        <a:solidFill>
                          <a:schemeClr val="bg1"/>
                        </a:solidFill>
                        <a:latin typeface="+mn-ea"/>
                        <a:ea typeface="+mn-ea"/>
                      </a:endParaRPr>
                    </a:p>
                  </a:txBody>
                  <a:tcPr anchor="ctr">
                    <a:solidFill>
                      <a:srgbClr val="0070C0"/>
                    </a:solidFill>
                  </a:tcPr>
                </a:tc>
                <a:tc>
                  <a:txBody>
                    <a:bodyPr/>
                    <a:lstStyle/>
                    <a:p>
                      <a:pPr algn="ctr"/>
                      <a:r>
                        <a:rPr kumimoji="1" lang="ja-JP" altLang="en-US" sz="1100" b="1" dirty="0">
                          <a:solidFill>
                            <a:schemeClr val="bg1"/>
                          </a:solidFill>
                          <a:latin typeface="+mn-ea"/>
                          <a:ea typeface="+mn-ea"/>
                        </a:rPr>
                        <a:t>今回リリース</a:t>
                      </a:r>
                    </a:p>
                  </a:txBody>
                  <a:tcPr anchor="ctr">
                    <a:solidFill>
                      <a:srgbClr val="0070C0"/>
                    </a:solidFill>
                  </a:tcPr>
                </a:tc>
                <a:extLst>
                  <a:ext uri="{0D108BD9-81ED-4DB2-BD59-A6C34878D82A}">
                    <a16:rowId xmlns:a16="http://schemas.microsoft.com/office/drawing/2014/main" val="1860205053"/>
                  </a:ext>
                </a:extLst>
              </a:tr>
              <a:tr h="252000">
                <a:tc>
                  <a:txBody>
                    <a:bodyPr/>
                    <a:lstStyle/>
                    <a:p>
                      <a:pPr algn="ctr"/>
                      <a:r>
                        <a:rPr kumimoji="1" lang="ja-JP" altLang="en-US" sz="1200" dirty="0">
                          <a:solidFill>
                            <a:schemeClr val="tx1"/>
                          </a:solidFill>
                          <a:latin typeface="+mn-ea"/>
                          <a:ea typeface="+mn-ea"/>
                        </a:rPr>
                        <a:t>モバイル</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latin typeface="+mn-ea"/>
                          <a:ea typeface="+mn-ea"/>
                        </a:rPr>
                        <a:t>Ver1.72</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a:solidFill>
                            <a:schemeClr val="tx1"/>
                          </a:solidFill>
                          <a:latin typeface="+mn-ea"/>
                          <a:ea typeface="+mn-ea"/>
                        </a:rPr>
                        <a:t>Ver1.72</a:t>
                      </a:r>
                    </a:p>
                  </a:txBody>
                  <a:tcPr anchor="ctr">
                    <a:solidFill>
                      <a:schemeClr val="bg1"/>
                    </a:solidFill>
                  </a:tcPr>
                </a:tc>
                <a:extLst>
                  <a:ext uri="{0D108BD9-81ED-4DB2-BD59-A6C34878D82A}">
                    <a16:rowId xmlns:a16="http://schemas.microsoft.com/office/drawing/2014/main" val="2176605211"/>
                  </a:ext>
                </a:extLst>
              </a:tr>
              <a:tr h="252000">
                <a:tc>
                  <a:txBody>
                    <a:bodyPr/>
                    <a:lstStyle/>
                    <a:p>
                      <a:pPr algn="ctr"/>
                      <a:r>
                        <a:rPr lang="en-US" altLang="ja-JP" sz="1200" dirty="0">
                          <a:solidFill>
                            <a:schemeClr val="tx1"/>
                          </a:solidFill>
                          <a:latin typeface="+mn-ea"/>
                          <a:ea typeface="+mn-ea"/>
                        </a:rPr>
                        <a:t>Web</a:t>
                      </a:r>
                      <a:endParaRPr kumimoji="1" lang="ja-JP" altLang="en-US" sz="1200" dirty="0">
                        <a:solidFill>
                          <a:schemeClr val="tx1"/>
                        </a:solidFill>
                        <a:latin typeface="+mn-ea"/>
                        <a:ea typeface="+mn-ea"/>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latin typeface="+mn-ea"/>
                          <a:ea typeface="+mn-ea"/>
                        </a:rPr>
                        <a:t>Ver1.6.20</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100" b="0" dirty="0">
                          <a:solidFill>
                            <a:schemeClr val="tx1"/>
                          </a:solidFill>
                          <a:latin typeface="+mn-ea"/>
                          <a:ea typeface="+mn-ea"/>
                        </a:rPr>
                        <a:t>Ver1.6.21</a:t>
                      </a:r>
                    </a:p>
                  </a:txBody>
                  <a:tcPr anchor="ctr">
                    <a:solidFill>
                      <a:schemeClr val="bg1"/>
                    </a:solidFill>
                  </a:tcPr>
                </a:tc>
                <a:extLst>
                  <a:ext uri="{0D108BD9-81ED-4DB2-BD59-A6C34878D82A}">
                    <a16:rowId xmlns:a16="http://schemas.microsoft.com/office/drawing/2014/main" val="1757033555"/>
                  </a:ext>
                </a:extLst>
              </a:tr>
            </a:tbl>
          </a:graphicData>
        </a:graphic>
      </p:graphicFrame>
      <p:sp>
        <p:nvSpPr>
          <p:cNvPr id="5" name="テキスト ボックス 4">
            <a:extLst>
              <a:ext uri="{FF2B5EF4-FFF2-40B4-BE49-F238E27FC236}">
                <a16:creationId xmlns:a16="http://schemas.microsoft.com/office/drawing/2014/main" id="{EEFEFF42-788F-D895-9483-36DE2E4C7F19}"/>
              </a:ext>
            </a:extLst>
          </p:cNvPr>
          <p:cNvSpPr txBox="1"/>
          <p:nvPr/>
        </p:nvSpPr>
        <p:spPr>
          <a:xfrm>
            <a:off x="1064961" y="2068793"/>
            <a:ext cx="6984640" cy="954107"/>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1400" dirty="0">
                <a:ea typeface="游ゴシック"/>
              </a:rPr>
              <a:t>モバイルアプリ：アプリの自動アップデートを</a:t>
            </a:r>
            <a:r>
              <a:rPr kumimoji="1" lang="en-US" altLang="ja-JP" sz="1400" dirty="0">
                <a:ea typeface="游ゴシック"/>
              </a:rPr>
              <a:t>ON</a:t>
            </a:r>
            <a:r>
              <a:rPr kumimoji="1" lang="ja-JP" altLang="en-US" sz="1400" dirty="0">
                <a:ea typeface="游ゴシック"/>
              </a:rPr>
              <a:t>にしていない場合は、</a:t>
            </a:r>
            <a:endParaRPr kumimoji="1" lang="en-US" altLang="ja-JP" sz="1400" dirty="0">
              <a:ea typeface="游ゴシック"/>
            </a:endParaRPr>
          </a:p>
          <a:p>
            <a:r>
              <a:rPr kumimoji="1" lang="ja-JP" altLang="en-US" sz="1400" dirty="0">
                <a:ea typeface="游ゴシック"/>
              </a:rPr>
              <a:t>　　　　　　　　　  </a:t>
            </a:r>
            <a:r>
              <a:rPr kumimoji="1" lang="en-US" altLang="ja-JP" sz="1400" dirty="0">
                <a:ea typeface="游ゴシック"/>
              </a:rPr>
              <a:t>App-Store</a:t>
            </a:r>
            <a:r>
              <a:rPr kumimoji="1" lang="ja-JP" altLang="en-US" sz="1400" dirty="0">
                <a:ea typeface="游ゴシック"/>
              </a:rPr>
              <a:t>にて手動でアップデートしてください。</a:t>
            </a:r>
            <a:endParaRPr kumimoji="1" lang="en-US" altLang="ja-JP" sz="1400" dirty="0">
              <a:ea typeface="游ゴシック"/>
            </a:endParaRPr>
          </a:p>
          <a:p>
            <a:pPr marL="285750" indent="-285750">
              <a:buFont typeface="Arial" panose="020B0604020202020204" pitchFamily="34" charset="0"/>
              <a:buChar char="•"/>
            </a:pPr>
            <a:r>
              <a:rPr kumimoji="1" lang="en-US" altLang="ja-JP" sz="1400" dirty="0">
                <a:ea typeface="游ゴシック"/>
              </a:rPr>
              <a:t>Web</a:t>
            </a:r>
            <a:r>
              <a:rPr kumimoji="1" lang="ja-JP" altLang="en-US" sz="1400" dirty="0">
                <a:ea typeface="游ゴシック"/>
              </a:rPr>
              <a:t>アプリ　　：</a:t>
            </a:r>
            <a:r>
              <a:rPr lang="ja-JP" altLang="en-US" sz="1400" dirty="0"/>
              <a:t>本リリース内容については自動的にアップデートされ、</a:t>
            </a:r>
            <a:endParaRPr lang="en-US" altLang="ja-JP" sz="1400" dirty="0"/>
          </a:p>
          <a:p>
            <a:r>
              <a:rPr lang="ja-JP" altLang="en-US" sz="1400" dirty="0"/>
              <a:t>　 　　　　　　　　 ご利用者並びにご利用中のデータにも影響はございません。</a:t>
            </a:r>
            <a:endParaRPr kumimoji="1" lang="ja-JP" altLang="en-US" sz="1400" dirty="0">
              <a:latin typeface="+mn-ea"/>
            </a:endParaRPr>
          </a:p>
        </p:txBody>
      </p:sp>
    </p:spTree>
    <p:extLst>
      <p:ext uri="{BB962C8B-B14F-4D97-AF65-F5344CB8AC3E}">
        <p14:creationId xmlns:p14="http://schemas.microsoft.com/office/powerpoint/2010/main" val="2225241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31">
            <a:extLst>
              <a:ext uri="{FF2B5EF4-FFF2-40B4-BE49-F238E27FC236}">
                <a16:creationId xmlns:a16="http://schemas.microsoft.com/office/drawing/2014/main" id="{BA87DD61-800B-12F5-CFA3-C712EE873150}"/>
              </a:ext>
            </a:extLst>
          </p:cNvPr>
          <p:cNvSpPr txBox="1"/>
          <p:nvPr/>
        </p:nvSpPr>
        <p:spPr>
          <a:xfrm>
            <a:off x="221033" y="930530"/>
            <a:ext cx="6781345" cy="307777"/>
          </a:xfrm>
          <a:prstGeom prst="rect">
            <a:avLst/>
          </a:prstGeom>
          <a:noFill/>
        </p:spPr>
        <p:txBody>
          <a:bodyPr wrap="square" lIns="91440" tIns="45720" rIns="91440" bIns="45720" rtlCol="0" anchor="t">
            <a:spAutoFit/>
          </a:bodyPr>
          <a:lstStyle/>
          <a:p>
            <a:r>
              <a:rPr kumimoji="1" lang="en-US" altLang="ja-JP" sz="1400" b="1" dirty="0"/>
              <a:t>Excel</a:t>
            </a:r>
            <a:r>
              <a:rPr kumimoji="1" lang="ja-JP" altLang="en-US" sz="1400" b="1" dirty="0"/>
              <a:t>出力に失敗</a:t>
            </a:r>
            <a:endParaRPr kumimoji="1" lang="en-US" altLang="ja-JP" sz="1400" b="1" dirty="0"/>
          </a:p>
        </p:txBody>
      </p:sp>
      <p:sp>
        <p:nvSpPr>
          <p:cNvPr id="8" name="テキスト ボックス 7">
            <a:extLst>
              <a:ext uri="{FF2B5EF4-FFF2-40B4-BE49-F238E27FC236}">
                <a16:creationId xmlns:a16="http://schemas.microsoft.com/office/drawing/2014/main" id="{0639CF50-4E8F-6186-CF5C-9C94C7364A5D}"/>
              </a:ext>
            </a:extLst>
          </p:cNvPr>
          <p:cNvSpPr txBox="1"/>
          <p:nvPr/>
        </p:nvSpPr>
        <p:spPr>
          <a:xfrm>
            <a:off x="2366211" y="245591"/>
            <a:ext cx="6096000" cy="369332"/>
          </a:xfrm>
          <a:prstGeom prst="rect">
            <a:avLst/>
          </a:prstGeom>
          <a:noFill/>
        </p:spPr>
        <p:txBody>
          <a:bodyPr wrap="square">
            <a:spAutoFit/>
          </a:bodyPr>
          <a:lstStyle/>
          <a:p>
            <a:r>
              <a:rPr kumimoji="1" lang="en-US" altLang="ja-JP" sz="1800" b="1" dirty="0"/>
              <a:t>1.</a:t>
            </a:r>
            <a:r>
              <a:rPr kumimoji="1" lang="ja-JP" altLang="en-US" b="1" dirty="0"/>
              <a:t>精度検証</a:t>
            </a:r>
            <a:r>
              <a:rPr kumimoji="1" lang="ja-JP" altLang="en-US" sz="1800" b="1" dirty="0"/>
              <a:t>機能</a:t>
            </a:r>
            <a:endParaRPr kumimoji="1" lang="en-US" altLang="ja-JP" sz="1800" b="1" dirty="0"/>
          </a:p>
        </p:txBody>
      </p:sp>
      <p:pic>
        <p:nvPicPr>
          <p:cNvPr id="4" name="図 3">
            <a:extLst>
              <a:ext uri="{FF2B5EF4-FFF2-40B4-BE49-F238E27FC236}">
                <a16:creationId xmlns:a16="http://schemas.microsoft.com/office/drawing/2014/main" id="{FE5D6C5A-1DB1-9D91-8327-705453F153E5}"/>
              </a:ext>
            </a:extLst>
          </p:cNvPr>
          <p:cNvPicPr>
            <a:picLocks noChangeAspect="1"/>
          </p:cNvPicPr>
          <p:nvPr/>
        </p:nvPicPr>
        <p:blipFill rotWithShape="1">
          <a:blip r:embed="rId2"/>
          <a:srcRect r="22246"/>
          <a:stretch/>
        </p:blipFill>
        <p:spPr>
          <a:xfrm>
            <a:off x="646947" y="1553914"/>
            <a:ext cx="7887453" cy="1133475"/>
          </a:xfrm>
          <a:prstGeom prst="rect">
            <a:avLst/>
          </a:prstGeom>
        </p:spPr>
      </p:pic>
      <p:sp>
        <p:nvSpPr>
          <p:cNvPr id="6" name="テキスト ボックス 31">
            <a:extLst>
              <a:ext uri="{FF2B5EF4-FFF2-40B4-BE49-F238E27FC236}">
                <a16:creationId xmlns:a16="http://schemas.microsoft.com/office/drawing/2014/main" id="{0E1F0E4E-8BF2-C6DB-6516-3E44F79746C2}"/>
              </a:ext>
            </a:extLst>
          </p:cNvPr>
          <p:cNvSpPr txBox="1"/>
          <p:nvPr/>
        </p:nvSpPr>
        <p:spPr>
          <a:xfrm>
            <a:off x="221033" y="3256635"/>
            <a:ext cx="6781345" cy="307777"/>
          </a:xfrm>
          <a:prstGeom prst="rect">
            <a:avLst/>
          </a:prstGeom>
          <a:noFill/>
        </p:spPr>
        <p:txBody>
          <a:bodyPr wrap="square" lIns="91440" tIns="45720" rIns="91440" bIns="45720" rtlCol="0" anchor="t">
            <a:spAutoFit/>
          </a:bodyPr>
          <a:lstStyle/>
          <a:p>
            <a:r>
              <a:rPr kumimoji="1" lang="ja-JP" altLang="en-US" sz="1400" b="1" dirty="0"/>
              <a:t>リリース後、ダウンロード可能なように修正</a:t>
            </a:r>
            <a:endParaRPr kumimoji="1" lang="en-US" altLang="ja-JP" sz="1400" b="1" dirty="0"/>
          </a:p>
        </p:txBody>
      </p:sp>
      <p:pic>
        <p:nvPicPr>
          <p:cNvPr id="12" name="図 11">
            <a:extLst>
              <a:ext uri="{FF2B5EF4-FFF2-40B4-BE49-F238E27FC236}">
                <a16:creationId xmlns:a16="http://schemas.microsoft.com/office/drawing/2014/main" id="{BECE22C3-F95C-940A-036E-67A77E1D8977}"/>
              </a:ext>
            </a:extLst>
          </p:cNvPr>
          <p:cNvPicPr>
            <a:picLocks noChangeAspect="1"/>
          </p:cNvPicPr>
          <p:nvPr/>
        </p:nvPicPr>
        <p:blipFill rotWithShape="1">
          <a:blip r:embed="rId3"/>
          <a:srcRect l="1563"/>
          <a:stretch/>
        </p:blipFill>
        <p:spPr>
          <a:xfrm>
            <a:off x="653717" y="3993814"/>
            <a:ext cx="8426116" cy="976734"/>
          </a:xfrm>
          <a:prstGeom prst="rect">
            <a:avLst/>
          </a:prstGeom>
        </p:spPr>
      </p:pic>
      <p:pic>
        <p:nvPicPr>
          <p:cNvPr id="14" name="図 13">
            <a:extLst>
              <a:ext uri="{FF2B5EF4-FFF2-40B4-BE49-F238E27FC236}">
                <a16:creationId xmlns:a16="http://schemas.microsoft.com/office/drawing/2014/main" id="{A70792A9-DF69-B45B-F392-98843CC278AF}"/>
              </a:ext>
            </a:extLst>
          </p:cNvPr>
          <p:cNvPicPr>
            <a:picLocks noChangeAspect="1"/>
          </p:cNvPicPr>
          <p:nvPr/>
        </p:nvPicPr>
        <p:blipFill>
          <a:blip r:embed="rId4"/>
          <a:stretch>
            <a:fillRect/>
          </a:stretch>
        </p:blipFill>
        <p:spPr>
          <a:xfrm>
            <a:off x="5943600" y="2214151"/>
            <a:ext cx="2590800" cy="419100"/>
          </a:xfrm>
          <a:prstGeom prst="rect">
            <a:avLst/>
          </a:prstGeom>
        </p:spPr>
      </p:pic>
    </p:spTree>
    <p:extLst>
      <p:ext uri="{BB962C8B-B14F-4D97-AF65-F5344CB8AC3E}">
        <p14:creationId xmlns:p14="http://schemas.microsoft.com/office/powerpoint/2010/main" val="154687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A8A0DC60-CB39-0F4C-B7BB-D68C7BF77B62}"/>
              </a:ext>
            </a:extLst>
          </p:cNvPr>
          <p:cNvSpPr>
            <a:spLocks noGrp="1"/>
          </p:cNvSpPr>
          <p:nvPr>
            <p:ph type="body" sz="quarter" idx="31"/>
          </p:nvPr>
        </p:nvSpPr>
        <p:spPr/>
        <p:txBody>
          <a:bodyPr/>
          <a:lstStyle/>
          <a:p>
            <a:r>
              <a:rPr kumimoji="1" lang="en-US" altLang="ja-JP" sz="2000" dirty="0"/>
              <a:t>EOF</a:t>
            </a:r>
            <a:endParaRPr kumimoji="1" lang="ja-JP" altLang="en-US" sz="2000"/>
          </a:p>
        </p:txBody>
      </p:sp>
    </p:spTree>
    <p:extLst>
      <p:ext uri="{BB962C8B-B14F-4D97-AF65-F5344CB8AC3E}">
        <p14:creationId xmlns:p14="http://schemas.microsoft.com/office/powerpoint/2010/main" val="3432441994"/>
      </p:ext>
    </p:extLst>
  </p:cSld>
  <p:clrMapOvr>
    <a:masterClrMapping/>
  </p:clrMapOvr>
</p:sld>
</file>

<file path=ppt/theme/theme1.xml><?xml version="1.0" encoding="utf-8"?>
<a:theme xmlns:a="http://schemas.openxmlformats.org/drawingml/2006/main" name="表紙">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インデックス">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コンテンツ扉">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説明ページ">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spPr>
      <a:bodyPr rtlCol="0" anchor="ct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A9CACE2D0A15D4A8F5B8EC7AF0030DF" ma:contentTypeVersion="4" ma:contentTypeDescription="新しいドキュメントを作成します。" ma:contentTypeScope="" ma:versionID="dd66d4c482161b7815af5e58f6f093f4">
  <xsd:schema xmlns:xsd="http://www.w3.org/2001/XMLSchema" xmlns:xs="http://www.w3.org/2001/XMLSchema" xmlns:p="http://schemas.microsoft.com/office/2006/metadata/properties" xmlns:ns2="14709c19-9c82-470d-adf9-0ceaa0eaf064" xmlns:ns3="5c59ce6f-7969-4c40-915a-6ad9578fe078" targetNamespace="http://schemas.microsoft.com/office/2006/metadata/properties" ma:root="true" ma:fieldsID="0bfda79ddbc947637978a419ed205f55" ns2:_="" ns3:_="">
    <xsd:import namespace="14709c19-9c82-470d-adf9-0ceaa0eaf064"/>
    <xsd:import namespace="5c59ce6f-7969-4c40-915a-6ad9578fe07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709c19-9c82-470d-adf9-0ceaa0eaf0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59ce6f-7969-4c40-915a-6ad9578fe078"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1EF08D-F8DA-4975-B7B2-B9EB78E5EC19}">
  <ds:schemaRefs>
    <ds:schemaRef ds:uri="http://schemas.microsoft.com/office/2006/metadata/properties"/>
    <ds:schemaRef ds:uri="http://purl.org/dc/term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5c59ce6f-7969-4c40-915a-6ad9578fe078"/>
    <ds:schemaRef ds:uri="14709c19-9c82-470d-adf9-0ceaa0eaf064"/>
    <ds:schemaRef ds:uri="http://www.w3.org/XML/1998/namespace"/>
  </ds:schemaRefs>
</ds:datastoreItem>
</file>

<file path=customXml/itemProps2.xml><?xml version="1.0" encoding="utf-8"?>
<ds:datastoreItem xmlns:ds="http://schemas.openxmlformats.org/officeDocument/2006/customXml" ds:itemID="{6313DF13-DBC6-40C2-8E3B-21F00D5A61C8}">
  <ds:schemaRefs>
    <ds:schemaRef ds:uri="14709c19-9c82-470d-adf9-0ceaa0eaf064"/>
    <ds:schemaRef ds:uri="5c59ce6f-7969-4c40-915a-6ad9578fe07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F20F481-E198-416A-84A7-0B1B2644A2E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59441</TotalTime>
  <Words>266</Words>
  <Application>Microsoft Office PowerPoint</Application>
  <PresentationFormat>ワイド画面</PresentationFormat>
  <Paragraphs>41</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4</vt:i4>
      </vt:variant>
      <vt:variant>
        <vt:lpstr>スライド タイトル</vt:lpstr>
      </vt:variant>
      <vt:variant>
        <vt:i4>3</vt:i4>
      </vt:variant>
    </vt:vector>
  </HeadingPairs>
  <TitlesOfParts>
    <vt:vector size="14" baseType="lpstr">
      <vt:lpstr>Meiryo UI</vt:lpstr>
      <vt:lpstr>小塚ゴシック Pr6N B</vt:lpstr>
      <vt:lpstr>游ゴシック</vt:lpstr>
      <vt:lpstr>游ゴシック Light</vt:lpstr>
      <vt:lpstr>游ゴシック Medium</vt:lpstr>
      <vt:lpstr>Arial</vt:lpstr>
      <vt:lpstr>Lucida Sans Unicode</vt:lpstr>
      <vt:lpstr>表紙</vt:lpstr>
      <vt:lpstr>インデックス</vt:lpstr>
      <vt:lpstr>コンテンツ扉</vt:lpstr>
      <vt:lpstr>説明ページ</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石上 学</dc:creator>
  <cp:lastModifiedBy>國丸 仁哉_16966</cp:lastModifiedBy>
  <cp:revision>4519</cp:revision>
  <dcterms:created xsi:type="dcterms:W3CDTF">2021-03-26T09:54:52Z</dcterms:created>
  <dcterms:modified xsi:type="dcterms:W3CDTF">2024-08-09T08:41:23Z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0x0101002A9CACE2D0A15D4A8F5B8EC7AF0030DF</vt:lpwstr>
  </property>
</Properties>
</file>