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  <p:sldMasterId id="2147483674" r:id="rId5"/>
    <p:sldMasterId id="2147483676" r:id="rId6"/>
    <p:sldMasterId id="2147483678" r:id="rId7"/>
  </p:sldMasterIdLst>
  <p:sldIdLst>
    <p:sldId id="308" r:id="rId8"/>
    <p:sldId id="34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guchi, Takamasa / 野口　剛正" initials="NT/野" lastIdx="7" clrIdx="0">
    <p:extLst>
      <p:ext uri="{19B8F6BF-5375-455C-9EA6-DF929625EA0E}">
        <p15:presenceInfo xmlns:p15="http://schemas.microsoft.com/office/powerpoint/2012/main" userId="S::takamasa_noguchi@earthbrain.com::ceafb38f-d8e3-4660-ae65-2864b01995d3" providerId="AD"/>
      </p:ext>
    </p:extLst>
  </p:cmAuthor>
  <p:cmAuthor id="2" name="Noguchi, Takamasa / 野口　剛正" initials="NT/野 [2]" lastIdx="2" clrIdx="1">
    <p:extLst>
      <p:ext uri="{19B8F6BF-5375-455C-9EA6-DF929625EA0E}">
        <p15:presenceInfo xmlns:p15="http://schemas.microsoft.com/office/powerpoint/2012/main" userId="Noguchi, Takamasa / 野口　剛正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EBE"/>
    <a:srgbClr val="CBCBCB"/>
    <a:srgbClr val="0078D7"/>
    <a:srgbClr val="0000DA"/>
    <a:srgbClr val="107C41"/>
    <a:srgbClr val="4472C4"/>
    <a:srgbClr val="FFFFFF"/>
    <a:srgbClr val="FFFF00"/>
    <a:srgbClr val="6600CC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86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26" y="240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8">
            <a:extLst>
              <a:ext uri="{FF2B5EF4-FFF2-40B4-BE49-F238E27FC236}">
                <a16:creationId xmlns:a16="http://schemas.microsoft.com/office/drawing/2014/main" id="{778F59B4-A0C7-4EEB-BBA3-CA0FEEB74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765522"/>
            <a:ext cx="11137900" cy="50323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buNone/>
              <a:defRPr kumimoji="1" lang="ja-JP" altLang="en-US" sz="3200" b="0" kern="1200" dirty="0" smtClean="0">
                <a:solidFill>
                  <a:srgbClr val="0000C6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ja-JP" altLang="en-US" dirty="0"/>
              <a:t>プレゼンテーションタイトルを入力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75789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818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9963A55-18A4-499B-AF90-F8666C6BAD07}"/>
              </a:ext>
            </a:extLst>
          </p:cNvPr>
          <p:cNvSpPr txBox="1">
            <a:spLocks/>
          </p:cNvSpPr>
          <p:nvPr userDrawn="1"/>
        </p:nvSpPr>
        <p:spPr>
          <a:xfrm>
            <a:off x="1363203" y="3429000"/>
            <a:ext cx="3632237" cy="47667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游ゴシック Medium" panose="020B0500000000000000" pitchFamily="50" charset="-128"/>
              </a:defRPr>
            </a:lvl1pPr>
          </a:lstStyle>
          <a:p>
            <a:r>
              <a:rPr lang="ja-JP" altLang="en-US" sz="2200" dirty="0">
                <a:solidFill>
                  <a:srgbClr val="0000CA"/>
                </a:solidFill>
              </a:rPr>
              <a:t>本日のアジェンダ</a:t>
            </a:r>
          </a:p>
        </p:txBody>
      </p:sp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94401" y="2445949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2751" y="2445713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0" name="テキスト プレースホルダー 18">
            <a:extLst>
              <a:ext uri="{FF2B5EF4-FFF2-40B4-BE49-F238E27FC236}">
                <a16:creationId xmlns:a16="http://schemas.microsoft.com/office/drawing/2014/main" id="{B21ABF86-ABC5-457B-931A-A31F452B3C1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94401" y="3090095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1" name="テキスト プレースホルダー 24">
            <a:extLst>
              <a:ext uri="{FF2B5EF4-FFF2-40B4-BE49-F238E27FC236}">
                <a16:creationId xmlns:a16="http://schemas.microsoft.com/office/drawing/2014/main" id="{A18AF46B-4CBD-413E-9E2A-6B41FCA1BBD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762751" y="3089859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21F160C3-C2C2-44CD-A0D3-95469A8E38F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94401" y="3734241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3" name="テキスト プレースホルダー 24">
            <a:extLst>
              <a:ext uri="{FF2B5EF4-FFF2-40B4-BE49-F238E27FC236}">
                <a16:creationId xmlns:a16="http://schemas.microsoft.com/office/drawing/2014/main" id="{76BD1657-8D93-47D8-A6BF-6EE2E99E83A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762751" y="3734005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0F09644A-15BC-463D-A05C-3973A838F4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994401" y="4378387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5" name="テキスト プレースホルダー 24">
            <a:extLst>
              <a:ext uri="{FF2B5EF4-FFF2-40B4-BE49-F238E27FC236}">
                <a16:creationId xmlns:a16="http://schemas.microsoft.com/office/drawing/2014/main" id="{4CD3D390-9AE8-494A-A09E-C5CCB969DFE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62751" y="4378151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132983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9A71AD5-80A4-478C-8A3A-9C222313E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3552" y="1316736"/>
            <a:ext cx="4480560" cy="4559590"/>
          </a:xfrm>
          <a:prstGeom prst="rect">
            <a:avLst/>
          </a:prstGeom>
        </p:spPr>
      </p:pic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04722" y="3446368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73073" y="3446132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82273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9246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7667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8">
            <a:extLst>
              <a:ext uri="{FF2B5EF4-FFF2-40B4-BE49-F238E27FC236}">
                <a16:creationId xmlns:a16="http://schemas.microsoft.com/office/drawing/2014/main" id="{778F59B4-A0C7-4EEB-BBA3-CA0FEEB74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765522"/>
            <a:ext cx="11137900" cy="50323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buNone/>
              <a:defRPr kumimoji="1" lang="ja-JP" altLang="en-US" sz="3200" b="0" kern="1200" dirty="0" smtClean="0">
                <a:solidFill>
                  <a:srgbClr val="0000C6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ja-JP" altLang="en-US" dirty="0"/>
              <a:t>プレゼンテーションタイトルを入力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7249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670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08901D54-967B-4EC0-A18B-2ED475DB0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500" b="18500"/>
          <a:stretch/>
        </p:blipFill>
        <p:spPr>
          <a:xfrm>
            <a:off x="1184" y="1268760"/>
            <a:ext cx="12189631" cy="432048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0BD56B9-91E9-48D5-94B5-BA24C73F3D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903" y="5779008"/>
            <a:ext cx="3060194" cy="7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9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2D346E2-38A5-44BE-A92D-199A2510EF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BB33EA6-5E4F-4C45-AFC8-625F13591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816161B-1D45-4E88-8575-4D9BFF792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07C3299-AF8D-4B78-8F02-4897733AFD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EEE74F0-839F-4EAD-AA2E-636C3DD4D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D7E6AE0-5223-41C6-8A5A-EB3CDB91F3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4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31735D5-31F4-4146-904E-9CD1EE47F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AD479BE-C7D0-49F3-ADEC-124D5459EA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CE7F4EE-FB40-4554-827C-6815C539C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2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42" r:id="rId2"/>
    <p:sldLayoutId id="214748374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19420CB-CF56-435A-A5AD-9C1751E314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4833" y="181587"/>
            <a:ext cx="8153400" cy="38803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b="0" dirty="0">
                <a:solidFill>
                  <a:srgbClr val="0000DA"/>
                </a:solidFill>
                <a:latin typeface="+mn-ea"/>
                <a:ea typeface="+mn-ea"/>
              </a:rPr>
              <a:t>リリース項目一覧　</a:t>
            </a:r>
            <a:r>
              <a:rPr lang="en-US" altLang="ja-JP" b="0" dirty="0">
                <a:solidFill>
                  <a:srgbClr val="0000DA"/>
                </a:solidFill>
                <a:latin typeface="+mn-ea"/>
                <a:ea typeface="+mn-ea"/>
              </a:rPr>
              <a:t>1/1</a:t>
            </a:r>
            <a:endParaRPr lang="ja-JP" altLang="en-US" b="0" dirty="0">
              <a:solidFill>
                <a:srgbClr val="0000DA"/>
              </a:solidFill>
              <a:latin typeface="+mn-ea"/>
              <a:ea typeface="+mn-ea"/>
            </a:endParaRPr>
          </a:p>
        </p:txBody>
      </p:sp>
      <p:graphicFrame>
        <p:nvGraphicFramePr>
          <p:cNvPr id="10" name="表 5">
            <a:extLst>
              <a:ext uri="{FF2B5EF4-FFF2-40B4-BE49-F238E27FC236}">
                <a16:creationId xmlns:a16="http://schemas.microsoft.com/office/drawing/2014/main" id="{9A73FC9C-B293-01B3-E184-600FD61FA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139777"/>
              </p:ext>
            </p:extLst>
          </p:nvPr>
        </p:nvGraphicFramePr>
        <p:xfrm>
          <a:off x="134471" y="3022900"/>
          <a:ext cx="11923058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369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1845578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2342985539"/>
                    </a:ext>
                  </a:extLst>
                </a:gridCol>
                <a:gridCol w="3738972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  <a:gridCol w="4510456">
                  <a:extLst>
                    <a:ext uri="{9D8B030D-6E8A-4147-A177-3AD203B41FA5}">
                      <a16:colId xmlns:a16="http://schemas.microsoft.com/office/drawing/2014/main" val="1160287430"/>
                    </a:ext>
                  </a:extLst>
                </a:gridCol>
              </a:tblGrid>
              <a:tr h="2920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</a:rPr>
                        <a:t>対象機能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詳細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6040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データアップロード</a:t>
                      </a:r>
                      <a:endParaRPr kumimoji="1" lang="en-US" altLang="ja-JP" sz="1200" b="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モバイルアプリ</a:t>
                      </a:r>
                      <a:r>
                        <a:rPr kumimoji="1"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アプリ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1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バグ改善です。</a:t>
                      </a:r>
                      <a:endParaRPr kumimoji="1" lang="en-US" altLang="ja-JP" sz="1200" b="1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一部のプロジェクトで、データアップロード後に</a:t>
                      </a:r>
                      <a:r>
                        <a:rPr kumimoji="1" lang="en-US" altLang="ja-JP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SfM</a:t>
                      </a: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処理エラーとなってしまう事がありましたが、</a:t>
                      </a:r>
                      <a:r>
                        <a:rPr kumimoji="1" lang="en-US" altLang="ja-JP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SfM</a:t>
                      </a: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処理が完了する様に対応致しました。</a:t>
                      </a:r>
                      <a:endParaRPr kumimoji="1" lang="en-US" altLang="ja-JP" sz="1200" b="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左記の通り。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49359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29D685-6C85-7514-ACDD-F708CF1D4328}"/>
              </a:ext>
            </a:extLst>
          </p:cNvPr>
          <p:cNvSpPr txBox="1"/>
          <p:nvPr/>
        </p:nvSpPr>
        <p:spPr>
          <a:xfrm>
            <a:off x="143361" y="760797"/>
            <a:ext cx="839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ea typeface="游ゴシック"/>
              </a:rPr>
              <a:t>　</a:t>
            </a:r>
            <a:r>
              <a:rPr kumimoji="1" lang="en-US" altLang="ja-JP" dirty="0">
                <a:ea typeface="游ゴシック"/>
              </a:rPr>
              <a:t>Smart Construction Quick3D(</a:t>
            </a:r>
            <a:r>
              <a:rPr kumimoji="1" lang="ja-JP" altLang="en-US" dirty="0">
                <a:ea typeface="游ゴシック"/>
              </a:rPr>
              <a:t>以下</a:t>
            </a:r>
            <a:r>
              <a:rPr kumimoji="1" lang="en-US" altLang="ja-JP" dirty="0">
                <a:ea typeface="游ゴシック"/>
              </a:rPr>
              <a:t>SC Quick3D)</a:t>
            </a:r>
            <a:r>
              <a:rPr kumimoji="1" lang="ja-JP" altLang="en-US" dirty="0">
                <a:ea typeface="游ゴシック"/>
              </a:rPr>
              <a:t>のアップデートについて、</a:t>
            </a:r>
            <a:endParaRPr kumimoji="1" lang="en-US" altLang="ja-JP" dirty="0">
              <a:ea typeface="游ゴシック"/>
            </a:endParaRPr>
          </a:p>
          <a:p>
            <a:r>
              <a:rPr kumimoji="1" lang="en-US" altLang="ja-JP" dirty="0">
                <a:ea typeface="游ゴシック"/>
              </a:rPr>
              <a:t>    </a:t>
            </a:r>
            <a:r>
              <a:rPr kumimoji="1" lang="ja-JP" altLang="en-US" dirty="0">
                <a:ea typeface="游ゴシック"/>
              </a:rPr>
              <a:t>以下の日程・内容にてリリースを致します。</a:t>
            </a:r>
            <a:r>
              <a:rPr kumimoji="1" lang="en-US" altLang="ja-JP" dirty="0">
                <a:ea typeface="游ゴシック"/>
              </a:rPr>
              <a:t>	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2EA97B-3534-6584-B9B8-CE72B404E596}"/>
              </a:ext>
            </a:extLst>
          </p:cNvPr>
          <p:cNvSpPr txBox="1"/>
          <p:nvPr/>
        </p:nvSpPr>
        <p:spPr>
          <a:xfrm>
            <a:off x="406161" y="1422462"/>
            <a:ext cx="712504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b="1" u="sng" dirty="0">
                <a:latin typeface="+mn-ea"/>
              </a:rPr>
              <a:t>日程：日本</a:t>
            </a:r>
            <a:r>
              <a:rPr lang="ja-JP" altLang="en-US" b="1" u="sng">
                <a:latin typeface="+mn-ea"/>
              </a:rPr>
              <a:t>時間　</a:t>
            </a:r>
            <a:r>
              <a:rPr lang="en-US" altLang="ja-JP" b="1" u="sng">
                <a:latin typeface="+mn-ea"/>
              </a:rPr>
              <a:t>10</a:t>
            </a:r>
            <a:r>
              <a:rPr lang="ja-JP" altLang="en-US" b="1" u="sng">
                <a:latin typeface="+mn-ea"/>
              </a:rPr>
              <a:t>月</a:t>
            </a:r>
            <a:r>
              <a:rPr lang="en-US" altLang="ja-JP" b="1" u="sng">
                <a:latin typeface="+mn-ea"/>
              </a:rPr>
              <a:t>28</a:t>
            </a:r>
            <a:r>
              <a:rPr lang="ja-JP" altLang="en-US" b="1" u="sng">
                <a:latin typeface="+mn-ea"/>
              </a:rPr>
              <a:t>日</a:t>
            </a:r>
            <a:r>
              <a:rPr lang="en-US" altLang="ja-JP" b="1" u="sng">
                <a:latin typeface="+mn-ea"/>
              </a:rPr>
              <a:t>(</a:t>
            </a:r>
            <a:r>
              <a:rPr lang="ja-JP" altLang="en-US" b="1" u="sng" dirty="0">
                <a:latin typeface="+mn-ea"/>
              </a:rPr>
              <a:t>月</a:t>
            </a:r>
            <a:r>
              <a:rPr lang="en-US" altLang="ja-JP" b="1" u="sng">
                <a:latin typeface="+mn-ea"/>
              </a:rPr>
              <a:t>)(</a:t>
            </a:r>
            <a:r>
              <a:rPr lang="ja-JP" altLang="en-US" b="1" u="sng" dirty="0">
                <a:latin typeface="+mn-ea"/>
              </a:rPr>
              <a:t>予定</a:t>
            </a:r>
            <a:r>
              <a:rPr lang="en-US" altLang="ja-JP" b="1" u="sng">
                <a:latin typeface="+mn-ea"/>
              </a:rPr>
              <a:t>)</a:t>
            </a:r>
            <a:r>
              <a:rPr lang="ja-JP" altLang="en-US" b="1" u="sng">
                <a:latin typeface="+mn-ea"/>
              </a:rPr>
              <a:t>　</a:t>
            </a:r>
            <a:r>
              <a:rPr lang="en-US" altLang="ja-JP" b="1" u="sng">
                <a:latin typeface="+mn-ea"/>
              </a:rPr>
              <a:t>18:00</a:t>
            </a:r>
            <a:r>
              <a:rPr lang="ja-JP" altLang="en-US" b="1" u="sng">
                <a:latin typeface="+mn-ea"/>
              </a:rPr>
              <a:t>～</a:t>
            </a:r>
            <a:r>
              <a:rPr lang="en-US" altLang="ja-JP" b="1" u="sng">
                <a:latin typeface="+mn-ea"/>
              </a:rPr>
              <a:t>20:00</a:t>
            </a:r>
            <a:endParaRPr lang="en-US" altLang="ja-JP" b="1" u="sng" dirty="0">
              <a:latin typeface="+mn-ea"/>
            </a:endParaRPr>
          </a:p>
          <a:p>
            <a:r>
              <a:rPr lang="en-US" altLang="ja-JP" b="1" dirty="0">
                <a:latin typeface="+mn-ea"/>
              </a:rPr>
              <a:t>          </a:t>
            </a:r>
            <a:r>
              <a:rPr lang="en-US" altLang="ja-JP" b="1" u="sng" dirty="0">
                <a:latin typeface="+mn-ea"/>
              </a:rPr>
              <a:t>(</a:t>
            </a:r>
            <a:r>
              <a:rPr lang="ja-JP" altLang="en-US" b="1" u="sng" dirty="0">
                <a:latin typeface="+mn-ea"/>
              </a:rPr>
              <a:t>リリース作業中は、一時的にアプリが使えなくなります。</a:t>
            </a:r>
            <a:r>
              <a:rPr lang="en-US" altLang="ja-JP" b="1" u="sng" dirty="0">
                <a:latin typeface="+mn-ea"/>
              </a:rPr>
              <a:t>)</a:t>
            </a:r>
            <a:r>
              <a:rPr kumimoji="1" lang="en-US" altLang="ja-JP" b="1" u="sng" dirty="0">
                <a:latin typeface="+mn-ea"/>
              </a:rPr>
              <a:t> </a:t>
            </a:r>
            <a:r>
              <a:rPr kumimoji="1" lang="ja-JP" altLang="en-US" b="1" u="sng" dirty="0">
                <a:latin typeface="+mn-ea"/>
              </a:rPr>
              <a:t>　</a:t>
            </a:r>
            <a:endParaRPr kumimoji="1" lang="en-US" altLang="ja-JP" b="1" u="sng" dirty="0">
              <a:latin typeface="+mn-ea"/>
            </a:endParaRP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0AEA6057-0D84-ADA9-5CB8-BB07EA859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93210"/>
              </p:ext>
            </p:extLst>
          </p:nvPr>
        </p:nvGraphicFramePr>
        <p:xfrm>
          <a:off x="8190001" y="1523725"/>
          <a:ext cx="3592018" cy="80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5600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1216018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</a:tblGrid>
              <a:tr h="122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アプリ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現行最新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今回リリース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モバイルアプリ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Ver. 2.0.1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Ver. 2.0.1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052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アプリ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Ver. 2.0.1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Ver. 2.0.2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3355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FEFF42-788F-D895-9483-36DE2E4C7F19}"/>
              </a:ext>
            </a:extLst>
          </p:cNvPr>
          <p:cNvSpPr txBox="1"/>
          <p:nvPr/>
        </p:nvSpPr>
        <p:spPr>
          <a:xfrm>
            <a:off x="1064961" y="2068793"/>
            <a:ext cx="6984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ea typeface="游ゴシック"/>
              </a:rPr>
              <a:t>モバイルアプリ：</a:t>
            </a:r>
            <a:r>
              <a:rPr lang="ja-JP" altLang="en-US" sz="1400"/>
              <a:t>本リリース内容についてはアップデートはございません。 </a:t>
            </a:r>
            <a:endParaRPr lang="en-US" altLang="ja-JP" sz="1400"/>
          </a:p>
          <a:p>
            <a:r>
              <a:rPr kumimoji="1" lang="en-US" altLang="ja-JP" sz="1400">
                <a:ea typeface="游ゴシック"/>
              </a:rPr>
              <a:t>Web</a:t>
            </a:r>
            <a:r>
              <a:rPr kumimoji="1" lang="ja-JP" altLang="en-US" sz="1400">
                <a:ea typeface="游ゴシック"/>
              </a:rPr>
              <a:t>アプリ　　：</a:t>
            </a:r>
            <a:r>
              <a:rPr lang="ja-JP" altLang="en-US" sz="1400"/>
              <a:t>本リリース内容については自動的にアップデートされ、</a:t>
            </a:r>
            <a:endParaRPr lang="en-US" altLang="ja-JP" sz="1400"/>
          </a:p>
          <a:p>
            <a:r>
              <a:rPr lang="ja-JP" altLang="en-US" sz="1400"/>
              <a:t>　　  　　　　　 ご利用者並びにご利用中のデータにも影響はございません。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524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A0DC60-CB39-0F4C-B7BB-D68C7BF77B6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kumimoji="1" lang="en-US" altLang="ja-JP" sz="2000" dirty="0"/>
              <a:t>EOF</a:t>
            </a: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432441994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インデック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コンテンツ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説明ペー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</a:spPr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CACE2D0A15D4A8F5B8EC7AF0030DF" ma:contentTypeVersion="4" ma:contentTypeDescription="新しいドキュメントを作成します。" ma:contentTypeScope="" ma:versionID="dd66d4c482161b7815af5e58f6f093f4">
  <xsd:schema xmlns:xsd="http://www.w3.org/2001/XMLSchema" xmlns:xs="http://www.w3.org/2001/XMLSchema" xmlns:p="http://schemas.microsoft.com/office/2006/metadata/properties" xmlns:ns2="14709c19-9c82-470d-adf9-0ceaa0eaf064" xmlns:ns3="5c59ce6f-7969-4c40-915a-6ad9578fe078" targetNamespace="http://schemas.microsoft.com/office/2006/metadata/properties" ma:root="true" ma:fieldsID="0bfda79ddbc947637978a419ed205f55" ns2:_="" ns3:_="">
    <xsd:import namespace="14709c19-9c82-470d-adf9-0ceaa0eaf064"/>
    <xsd:import namespace="5c59ce6f-7969-4c40-915a-6ad9578fe0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09c19-9c82-470d-adf9-0ceaa0eaf0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9ce6f-7969-4c40-915a-6ad9578fe0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1EF08D-F8DA-4975-B7B2-B9EB78E5EC19}">
  <ds:schemaRefs>
    <ds:schemaRef ds:uri="http://www.w3.org/XML/1998/namespace"/>
    <ds:schemaRef ds:uri="http://schemas.openxmlformats.org/package/2006/metadata/core-properties"/>
    <ds:schemaRef ds:uri="5c59ce6f-7969-4c40-915a-6ad9578fe078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14709c19-9c82-470d-adf9-0ceaa0eaf06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20F481-E198-416A-84A7-0B1B2644A2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3DF13-DBC6-40C2-8E3B-21F00D5A61C8}">
  <ds:schemaRefs>
    <ds:schemaRef ds:uri="14709c19-9c82-470d-adf9-0ceaa0eaf064"/>
    <ds:schemaRef ds:uri="5c59ce6f-7969-4c40-915a-6ad9578fe0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63558</TotalTime>
  <Words>166</Words>
  <Application>Microsoft Office PowerPoint</Application>
  <PresentationFormat>ワイド画面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Meiryo UI</vt:lpstr>
      <vt:lpstr>小塚ゴシック Pr6N B</vt:lpstr>
      <vt:lpstr>游ゴシック</vt:lpstr>
      <vt:lpstr>游ゴシック Light</vt:lpstr>
      <vt:lpstr>游ゴシック Medium</vt:lpstr>
      <vt:lpstr>Arial</vt:lpstr>
      <vt:lpstr>Lucida Sans Unicode</vt:lpstr>
      <vt:lpstr>表紙</vt:lpstr>
      <vt:lpstr>インデックス</vt:lpstr>
      <vt:lpstr>コンテンツ扉</vt:lpstr>
      <vt:lpstr>説明ページ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石上 学</dc:creator>
  <cp:lastModifiedBy>Kuwahara, Toshihiko / 桒原　寿彦</cp:lastModifiedBy>
  <cp:revision>4506</cp:revision>
  <dcterms:created xsi:type="dcterms:W3CDTF">2021-03-26T09:54:52Z</dcterms:created>
  <dcterms:modified xsi:type="dcterms:W3CDTF">2024-10-28T00:33:33Z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0x0101002A9CACE2D0A15D4A8F5B8EC7AF0030DF</vt:lpwstr>
  </property>
</Properties>
</file>