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sldIdLst>
    <p:sldId id="308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EBE"/>
    <a:srgbClr val="CBCBCB"/>
    <a:srgbClr val="0078D7"/>
    <a:srgbClr val="0000DA"/>
    <a:srgbClr val="107C41"/>
    <a:srgbClr val="4472C4"/>
    <a:srgbClr val="FFFFFF"/>
    <a:srgbClr val="FFFF00"/>
    <a:srgbClr val="6600CC"/>
    <a:srgbClr val="E7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86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26" y="240"/>
      </p:cViewPr>
      <p:guideLst>
        <p:guide orient="horz" pos="213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818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92461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249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6708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00" b="18500"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74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742" r:id="rId2"/>
    <p:sldLayoutId id="214748374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19420CB-CF56-435A-A5AD-9C1751E314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64833" y="181587"/>
            <a:ext cx="8153400" cy="388031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b="0" dirty="0">
                <a:solidFill>
                  <a:srgbClr val="0000DA"/>
                </a:solidFill>
                <a:latin typeface="+mn-ea"/>
                <a:ea typeface="+mn-ea"/>
              </a:rPr>
              <a:t>リリース項目一覧　</a:t>
            </a:r>
            <a:r>
              <a:rPr lang="en-US" altLang="ja-JP" b="0" dirty="0">
                <a:solidFill>
                  <a:srgbClr val="0000DA"/>
                </a:solidFill>
                <a:latin typeface="+mn-ea"/>
                <a:ea typeface="+mn-ea"/>
              </a:rPr>
              <a:t>1/1</a:t>
            </a:r>
            <a:endParaRPr lang="ja-JP" altLang="en-US" b="0" dirty="0">
              <a:solidFill>
                <a:srgbClr val="0000DA"/>
              </a:solidFill>
              <a:latin typeface="+mn-ea"/>
              <a:ea typeface="+mn-ea"/>
            </a:endParaRPr>
          </a:p>
        </p:txBody>
      </p:sp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9A73FC9C-B293-01B3-E184-600FD61FA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139777"/>
              </p:ext>
            </p:extLst>
          </p:nvPr>
        </p:nvGraphicFramePr>
        <p:xfrm>
          <a:off x="134471" y="3022900"/>
          <a:ext cx="11923058" cy="112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369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1845578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1308683">
                  <a:extLst>
                    <a:ext uri="{9D8B030D-6E8A-4147-A177-3AD203B41FA5}">
                      <a16:colId xmlns:a16="http://schemas.microsoft.com/office/drawing/2014/main" val="2342985539"/>
                    </a:ext>
                  </a:extLst>
                </a:gridCol>
                <a:gridCol w="3738972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  <a:gridCol w="4510456">
                  <a:extLst>
                    <a:ext uri="{9D8B030D-6E8A-4147-A177-3AD203B41FA5}">
                      <a16:colId xmlns:a16="http://schemas.microsoft.com/office/drawing/2014/main" val="1160287430"/>
                    </a:ext>
                  </a:extLst>
                </a:gridCol>
              </a:tblGrid>
              <a:tr h="2920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</a:rPr>
                        <a:t>NO.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</a:rPr>
                        <a:t>対象機能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対象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概要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詳細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6040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データアップロード</a:t>
                      </a:r>
                      <a:endParaRPr kumimoji="1" lang="en-US" altLang="ja-JP" sz="1200" b="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モバイルアプリ</a:t>
                      </a: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Web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アプリ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バグ改善です。</a:t>
                      </a:r>
                      <a:endParaRPr kumimoji="1" lang="en-US" altLang="ja-JP" sz="1200" b="1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一部のプロジェクトで、データアップロード後に</a:t>
                      </a:r>
                      <a:r>
                        <a:rPr kumimoji="1" lang="en-US" altLang="ja-JP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SfM</a:t>
                      </a:r>
                      <a:r>
                        <a:rPr kumimoji="1" lang="ja-JP" altLang="en-US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処理エラーとなってしまう事がありましたが、</a:t>
                      </a:r>
                      <a:r>
                        <a:rPr kumimoji="1" lang="en-US" altLang="ja-JP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SfM</a:t>
                      </a:r>
                      <a:r>
                        <a:rPr kumimoji="1" lang="ja-JP" altLang="en-US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処理が完了する様に対応致しました。</a:t>
                      </a:r>
                      <a:endParaRPr kumimoji="1" lang="en-US" altLang="ja-JP" sz="1200" b="0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0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左記の通り。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ja-JP" altLang="en-US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49359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29D685-6C85-7514-ACDD-F708CF1D4328}"/>
              </a:ext>
            </a:extLst>
          </p:cNvPr>
          <p:cNvSpPr txBox="1"/>
          <p:nvPr/>
        </p:nvSpPr>
        <p:spPr>
          <a:xfrm>
            <a:off x="143361" y="760797"/>
            <a:ext cx="839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ea typeface="游ゴシック"/>
              </a:rPr>
              <a:t>　</a:t>
            </a:r>
            <a:r>
              <a:rPr kumimoji="1" lang="en-US" altLang="ja-JP" dirty="0">
                <a:ea typeface="游ゴシック"/>
              </a:rPr>
              <a:t>Smart Construction Quick3D(</a:t>
            </a:r>
            <a:r>
              <a:rPr kumimoji="1" lang="ja-JP" altLang="en-US" dirty="0">
                <a:ea typeface="游ゴシック"/>
              </a:rPr>
              <a:t>以下</a:t>
            </a:r>
            <a:r>
              <a:rPr kumimoji="1" lang="en-US" altLang="ja-JP" dirty="0">
                <a:ea typeface="游ゴシック"/>
              </a:rPr>
              <a:t>SC Quick3D)</a:t>
            </a:r>
            <a:r>
              <a:rPr kumimoji="1" lang="ja-JP" altLang="en-US" dirty="0">
                <a:ea typeface="游ゴシック"/>
              </a:rPr>
              <a:t>のアップデートについて、</a:t>
            </a:r>
            <a:endParaRPr kumimoji="1" lang="en-US" altLang="ja-JP" dirty="0">
              <a:ea typeface="游ゴシック"/>
            </a:endParaRPr>
          </a:p>
          <a:p>
            <a:r>
              <a:rPr kumimoji="1" lang="en-US" altLang="ja-JP" dirty="0">
                <a:ea typeface="游ゴシック"/>
              </a:rPr>
              <a:t>    </a:t>
            </a:r>
            <a:r>
              <a:rPr kumimoji="1" lang="ja-JP" altLang="en-US" dirty="0">
                <a:ea typeface="游ゴシック"/>
              </a:rPr>
              <a:t>以下の日程・内容にてリリースを致します。</a:t>
            </a:r>
            <a:r>
              <a:rPr kumimoji="1" lang="en-US" altLang="ja-JP" dirty="0">
                <a:ea typeface="游ゴシック"/>
              </a:rPr>
              <a:t>	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2EA97B-3534-6584-B9B8-CE72B404E596}"/>
              </a:ext>
            </a:extLst>
          </p:cNvPr>
          <p:cNvSpPr txBox="1"/>
          <p:nvPr/>
        </p:nvSpPr>
        <p:spPr>
          <a:xfrm>
            <a:off x="406161" y="1422462"/>
            <a:ext cx="712504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b="1" u="sng" dirty="0">
                <a:latin typeface="+mn-ea"/>
              </a:rPr>
              <a:t>日程：日本</a:t>
            </a:r>
            <a:r>
              <a:rPr lang="ja-JP" altLang="en-US" b="1" u="sng">
                <a:latin typeface="+mn-ea"/>
              </a:rPr>
              <a:t>時間　</a:t>
            </a:r>
            <a:r>
              <a:rPr lang="en-US" altLang="ja-JP" b="1" u="sng">
                <a:latin typeface="+mn-ea"/>
              </a:rPr>
              <a:t>10</a:t>
            </a:r>
            <a:r>
              <a:rPr lang="ja-JP" altLang="en-US" b="1" u="sng">
                <a:latin typeface="+mn-ea"/>
              </a:rPr>
              <a:t>月</a:t>
            </a:r>
            <a:r>
              <a:rPr lang="en-US" altLang="ja-JP" b="1" u="sng">
                <a:latin typeface="+mn-ea"/>
              </a:rPr>
              <a:t>28</a:t>
            </a:r>
            <a:r>
              <a:rPr lang="ja-JP" altLang="en-US" b="1" u="sng">
                <a:latin typeface="+mn-ea"/>
              </a:rPr>
              <a:t>日</a:t>
            </a:r>
            <a:r>
              <a:rPr lang="en-US" altLang="ja-JP" b="1" u="sng">
                <a:latin typeface="+mn-ea"/>
              </a:rPr>
              <a:t>(</a:t>
            </a:r>
            <a:r>
              <a:rPr lang="ja-JP" altLang="en-US" b="1" u="sng" dirty="0">
                <a:latin typeface="+mn-ea"/>
              </a:rPr>
              <a:t>月</a:t>
            </a:r>
            <a:r>
              <a:rPr lang="en-US" altLang="ja-JP" b="1" u="sng">
                <a:latin typeface="+mn-ea"/>
              </a:rPr>
              <a:t>)(</a:t>
            </a:r>
            <a:r>
              <a:rPr lang="ja-JP" altLang="en-US" b="1" u="sng" dirty="0">
                <a:latin typeface="+mn-ea"/>
              </a:rPr>
              <a:t>予定</a:t>
            </a:r>
            <a:r>
              <a:rPr lang="en-US" altLang="ja-JP" b="1" u="sng">
                <a:latin typeface="+mn-ea"/>
              </a:rPr>
              <a:t>)</a:t>
            </a:r>
            <a:r>
              <a:rPr lang="ja-JP" altLang="en-US" b="1" u="sng">
                <a:latin typeface="+mn-ea"/>
              </a:rPr>
              <a:t>　</a:t>
            </a:r>
            <a:r>
              <a:rPr lang="en-US" altLang="ja-JP" b="1" u="sng">
                <a:latin typeface="+mn-ea"/>
              </a:rPr>
              <a:t>18:00</a:t>
            </a:r>
            <a:r>
              <a:rPr lang="ja-JP" altLang="en-US" b="1" u="sng">
                <a:latin typeface="+mn-ea"/>
              </a:rPr>
              <a:t>～</a:t>
            </a:r>
            <a:r>
              <a:rPr lang="en-US" altLang="ja-JP" b="1" u="sng">
                <a:latin typeface="+mn-ea"/>
              </a:rPr>
              <a:t>20:00</a:t>
            </a:r>
            <a:endParaRPr lang="en-US" altLang="ja-JP" b="1" u="sng" dirty="0">
              <a:latin typeface="+mn-ea"/>
            </a:endParaRPr>
          </a:p>
          <a:p>
            <a:r>
              <a:rPr lang="en-US" altLang="ja-JP" b="1" dirty="0">
                <a:latin typeface="+mn-ea"/>
              </a:rPr>
              <a:t>          </a:t>
            </a:r>
            <a:r>
              <a:rPr lang="en-US" altLang="ja-JP" b="1" u="sng" dirty="0">
                <a:latin typeface="+mn-ea"/>
              </a:rPr>
              <a:t>(</a:t>
            </a:r>
            <a:r>
              <a:rPr lang="ja-JP" altLang="en-US" b="1" u="sng" dirty="0">
                <a:latin typeface="+mn-ea"/>
              </a:rPr>
              <a:t>リリース作業中は、一時的にアプリが使えなくなります。</a:t>
            </a:r>
            <a:r>
              <a:rPr lang="en-US" altLang="ja-JP" b="1" u="sng" dirty="0">
                <a:latin typeface="+mn-ea"/>
              </a:rPr>
              <a:t>)</a:t>
            </a:r>
            <a:r>
              <a:rPr kumimoji="1" lang="en-US" altLang="ja-JP" b="1" u="sng" dirty="0">
                <a:latin typeface="+mn-ea"/>
              </a:rPr>
              <a:t> </a:t>
            </a:r>
            <a:r>
              <a:rPr kumimoji="1" lang="ja-JP" altLang="en-US" b="1" u="sng" dirty="0">
                <a:latin typeface="+mn-ea"/>
              </a:rPr>
              <a:t>　</a:t>
            </a:r>
            <a:endParaRPr kumimoji="1" lang="en-US" altLang="ja-JP" b="1" u="sng" dirty="0">
              <a:latin typeface="+mn-ea"/>
            </a:endParaRPr>
          </a:p>
        </p:txBody>
      </p:sp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0AEA6057-0D84-ADA9-5CB8-BB07EA859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93210"/>
              </p:ext>
            </p:extLst>
          </p:nvPr>
        </p:nvGraphicFramePr>
        <p:xfrm>
          <a:off x="8190001" y="1523725"/>
          <a:ext cx="3592018" cy="807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5600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950400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1216018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</a:tblGrid>
              <a:tr h="1229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アプリ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現行最新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今回リリース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モバイルアプリ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Ver. 2.0.1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Ver. 2.0.1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0521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Web</a:t>
                      </a:r>
                      <a:r>
                        <a:rPr lang="ja-JP" altLang="en-US" sz="12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アプリ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Ver. 2.0.1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Ver. 2.0.2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033555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FEFF42-788F-D895-9483-36DE2E4C7F19}"/>
              </a:ext>
            </a:extLst>
          </p:cNvPr>
          <p:cNvSpPr txBox="1"/>
          <p:nvPr/>
        </p:nvSpPr>
        <p:spPr>
          <a:xfrm>
            <a:off x="1064961" y="2068793"/>
            <a:ext cx="69846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ea typeface="游ゴシック"/>
              </a:rPr>
              <a:t>モバイルアプリ：</a:t>
            </a:r>
            <a:r>
              <a:rPr lang="ja-JP" altLang="en-US" sz="1400"/>
              <a:t>本リリース内容についてはアップデートはございません。 </a:t>
            </a:r>
            <a:endParaRPr lang="en-US" altLang="ja-JP" sz="1400"/>
          </a:p>
          <a:p>
            <a:r>
              <a:rPr kumimoji="1" lang="en-US" altLang="ja-JP" sz="1400">
                <a:ea typeface="游ゴシック"/>
              </a:rPr>
              <a:t>Web</a:t>
            </a:r>
            <a:r>
              <a:rPr kumimoji="1" lang="ja-JP" altLang="en-US" sz="1400">
                <a:ea typeface="游ゴシック"/>
              </a:rPr>
              <a:t>アプリ　　：</a:t>
            </a:r>
            <a:r>
              <a:rPr lang="ja-JP" altLang="en-US" sz="1400"/>
              <a:t>本リリース内容については自動的にアップデートされ、</a:t>
            </a:r>
            <a:endParaRPr lang="en-US" altLang="ja-JP" sz="1400"/>
          </a:p>
          <a:p>
            <a:r>
              <a:rPr lang="ja-JP" altLang="en-US" sz="1400"/>
              <a:t>　　  　　　　　 ご利用者並びにご利用中のデータにも影響はございません。</a:t>
            </a:r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2524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432441994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</a:spPr>
      <a:bodyPr rtlCol="0" anchor="ctr"/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CACE2D0A15D4A8F5B8EC7AF0030DF" ma:contentTypeVersion="4" ma:contentTypeDescription="新しいドキュメントを作成します。" ma:contentTypeScope="" ma:versionID="dd66d4c482161b7815af5e58f6f093f4">
  <xsd:schema xmlns:xsd="http://www.w3.org/2001/XMLSchema" xmlns:xs="http://www.w3.org/2001/XMLSchema" xmlns:p="http://schemas.microsoft.com/office/2006/metadata/properties" xmlns:ns2="14709c19-9c82-470d-adf9-0ceaa0eaf064" xmlns:ns3="5c59ce6f-7969-4c40-915a-6ad9578fe078" targetNamespace="http://schemas.microsoft.com/office/2006/metadata/properties" ma:root="true" ma:fieldsID="0bfda79ddbc947637978a419ed205f55" ns2:_="" ns3:_="">
    <xsd:import namespace="14709c19-9c82-470d-adf9-0ceaa0eaf064"/>
    <xsd:import namespace="5c59ce6f-7969-4c40-915a-6ad9578fe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09c19-9c82-470d-adf9-0ceaa0eaf0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9ce6f-7969-4c40-915a-6ad9578fe0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1EF08D-F8DA-4975-B7B2-B9EB78E5EC19}">
  <ds:schemaRefs>
    <ds:schemaRef ds:uri="http://www.w3.org/XML/1998/namespace"/>
    <ds:schemaRef ds:uri="http://schemas.openxmlformats.org/package/2006/metadata/core-properties"/>
    <ds:schemaRef ds:uri="5c59ce6f-7969-4c40-915a-6ad9578fe078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14709c19-9c82-470d-adf9-0ceaa0eaf06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13DF13-DBC6-40C2-8E3B-21F00D5A61C8}">
  <ds:schemaRefs>
    <ds:schemaRef ds:uri="14709c19-9c82-470d-adf9-0ceaa0eaf064"/>
    <ds:schemaRef ds:uri="5c59ce6f-7969-4c40-915a-6ad9578fe0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63558</TotalTime>
  <Words>166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Meiryo UI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Kuwahara, Toshihiko / 桒原　寿彦</cp:lastModifiedBy>
  <cp:revision>4506</cp:revision>
  <dcterms:created xsi:type="dcterms:W3CDTF">2021-03-26T09:54:52Z</dcterms:created>
  <dcterms:modified xsi:type="dcterms:W3CDTF">2024-10-28T00:33:33Z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0x0101002A9CACE2D0A15D4A8F5B8EC7AF0030DF</vt:lpwstr>
  </property>
</Properties>
</file>